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6E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8EFA9-B200-4423-8BE2-2248489A1A51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D083AD9-5AF5-4335-A4B0-C1336D8E523E}">
      <dgm:prSet/>
      <dgm:spPr>
        <a:solidFill>
          <a:srgbClr val="D66E20"/>
        </a:solidFill>
      </dgm:spPr>
      <dgm:t>
        <a:bodyPr/>
        <a:lstStyle/>
        <a:p>
          <a:r>
            <a:rPr lang="en-US"/>
            <a:t>Panikos prefers:</a:t>
          </a:r>
        </a:p>
      </dgm:t>
    </dgm:pt>
    <dgm:pt modelId="{79FEBE4A-C4ED-41E5-9712-F2CC6E2E1757}" type="parTrans" cxnId="{A58A0BB2-672C-4531-8AF0-4310E3CAA51F}">
      <dgm:prSet/>
      <dgm:spPr/>
      <dgm:t>
        <a:bodyPr/>
        <a:lstStyle/>
        <a:p>
          <a:endParaRPr lang="en-US"/>
        </a:p>
      </dgm:t>
    </dgm:pt>
    <dgm:pt modelId="{653A75E2-B0B3-4494-A045-1F74D73DC373}" type="sibTrans" cxnId="{A58A0BB2-672C-4531-8AF0-4310E3CAA51F}">
      <dgm:prSet/>
      <dgm:spPr/>
      <dgm:t>
        <a:bodyPr/>
        <a:lstStyle/>
        <a:p>
          <a:endParaRPr lang="en-US"/>
        </a:p>
      </dgm:t>
    </dgm:pt>
    <dgm:pt modelId="{0C065133-B5B7-4A34-816C-DD1FA27DE9FA}">
      <dgm:prSet/>
      <dgm:spPr>
        <a:solidFill>
          <a:srgbClr val="D66E20"/>
        </a:solidFill>
      </dgm:spPr>
      <dgm:t>
        <a:bodyPr/>
        <a:lstStyle/>
        <a:p>
          <a:r>
            <a:rPr lang="en-US"/>
            <a:t>Delivery</a:t>
          </a:r>
        </a:p>
      </dgm:t>
    </dgm:pt>
    <dgm:pt modelId="{7CE2F22D-95A2-4A4F-85AD-A142FAB9D716}" type="parTrans" cxnId="{2F238392-CA53-4A85-B224-BC18CBC876D1}">
      <dgm:prSet/>
      <dgm:spPr/>
      <dgm:t>
        <a:bodyPr/>
        <a:lstStyle/>
        <a:p>
          <a:endParaRPr lang="en-US"/>
        </a:p>
      </dgm:t>
    </dgm:pt>
    <dgm:pt modelId="{492EA2F2-F37C-437B-AA7D-D1379C1F75D4}" type="sibTrans" cxnId="{2F238392-CA53-4A85-B224-BC18CBC876D1}">
      <dgm:prSet/>
      <dgm:spPr/>
      <dgm:t>
        <a:bodyPr/>
        <a:lstStyle/>
        <a:p>
          <a:endParaRPr lang="en-US"/>
        </a:p>
      </dgm:t>
    </dgm:pt>
    <dgm:pt modelId="{19050221-1BB5-4E09-A344-60ADDD3138B2}">
      <dgm:prSet/>
      <dgm:spPr>
        <a:solidFill>
          <a:srgbClr val="D66E20"/>
        </a:solidFill>
      </dgm:spPr>
      <dgm:t>
        <a:bodyPr/>
        <a:lstStyle/>
        <a:p>
          <a:r>
            <a:rPr lang="en-US" dirty="0"/>
            <a:t>Takeaway</a:t>
          </a:r>
        </a:p>
      </dgm:t>
    </dgm:pt>
    <dgm:pt modelId="{7C590357-3DE9-474B-8F31-5A9D0487722B}" type="parTrans" cxnId="{83E9F376-9ADF-4099-AA4E-E17CC4AA9034}">
      <dgm:prSet/>
      <dgm:spPr/>
      <dgm:t>
        <a:bodyPr/>
        <a:lstStyle/>
        <a:p>
          <a:endParaRPr lang="en-US"/>
        </a:p>
      </dgm:t>
    </dgm:pt>
    <dgm:pt modelId="{51E7AA3B-1980-40EE-AB59-3CFFC17C5A6A}" type="sibTrans" cxnId="{83E9F376-9ADF-4099-AA4E-E17CC4AA9034}">
      <dgm:prSet/>
      <dgm:spPr/>
      <dgm:t>
        <a:bodyPr/>
        <a:lstStyle/>
        <a:p>
          <a:endParaRPr lang="en-US"/>
        </a:p>
      </dgm:t>
    </dgm:pt>
    <dgm:pt modelId="{10DF7FD9-64DF-4C64-A0FB-4EB164944C8B}">
      <dgm:prSet/>
      <dgm:spPr>
        <a:solidFill>
          <a:srgbClr val="D66E20"/>
        </a:solidFill>
      </dgm:spPr>
      <dgm:t>
        <a:bodyPr/>
        <a:lstStyle/>
        <a:p>
          <a:r>
            <a:rPr lang="en-US" dirty="0"/>
            <a:t>Cook</a:t>
          </a:r>
          <a:br>
            <a:rPr lang="en-US" dirty="0"/>
          </a:br>
          <a:endParaRPr lang="en-US" dirty="0"/>
        </a:p>
      </dgm:t>
    </dgm:pt>
    <dgm:pt modelId="{18250963-AA08-4F90-8855-D0ED401859A3}" type="parTrans" cxnId="{37E2B18B-EF6D-498C-A219-22B1D411D926}">
      <dgm:prSet/>
      <dgm:spPr/>
      <dgm:t>
        <a:bodyPr/>
        <a:lstStyle/>
        <a:p>
          <a:endParaRPr lang="en-US"/>
        </a:p>
      </dgm:t>
    </dgm:pt>
    <dgm:pt modelId="{47EDD836-0860-46C0-95CE-3B1A5D90C312}" type="sibTrans" cxnId="{37E2B18B-EF6D-498C-A219-22B1D411D926}">
      <dgm:prSet/>
      <dgm:spPr/>
      <dgm:t>
        <a:bodyPr/>
        <a:lstStyle/>
        <a:p>
          <a:endParaRPr lang="en-US"/>
        </a:p>
      </dgm:t>
    </dgm:pt>
    <dgm:pt modelId="{58CC0DAE-9ABC-407E-85A8-38AEC09D643D}">
      <dgm:prSet/>
      <dgm:spPr>
        <a:solidFill>
          <a:srgbClr val="92D050"/>
        </a:solidFill>
      </dgm:spPr>
      <dgm:t>
        <a:bodyPr/>
        <a:lstStyle/>
        <a:p>
          <a:r>
            <a:rPr lang="en-US"/>
            <a:t>Cristian prefers:</a:t>
          </a:r>
        </a:p>
      </dgm:t>
    </dgm:pt>
    <dgm:pt modelId="{37F75AB0-5190-4650-A50B-03F5DFE04E7F}" type="parTrans" cxnId="{ECC62ABC-A5B9-4879-AC85-224EE6EFF2B2}">
      <dgm:prSet/>
      <dgm:spPr/>
      <dgm:t>
        <a:bodyPr/>
        <a:lstStyle/>
        <a:p>
          <a:endParaRPr lang="en-US"/>
        </a:p>
      </dgm:t>
    </dgm:pt>
    <dgm:pt modelId="{6A2DB055-F281-4ED4-8BAF-C4DE194DA74E}" type="sibTrans" cxnId="{ECC62ABC-A5B9-4879-AC85-224EE6EFF2B2}">
      <dgm:prSet/>
      <dgm:spPr/>
      <dgm:t>
        <a:bodyPr/>
        <a:lstStyle/>
        <a:p>
          <a:endParaRPr lang="en-US"/>
        </a:p>
      </dgm:t>
    </dgm:pt>
    <dgm:pt modelId="{2C2CC086-9A61-4A75-96D2-B3D37396BA90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Cook</a:t>
          </a:r>
        </a:p>
      </dgm:t>
    </dgm:pt>
    <dgm:pt modelId="{F28C8385-EEF4-4656-9598-2D8ECFF37BCB}" type="parTrans" cxnId="{812804D6-B669-4882-A431-1CAF90358A31}">
      <dgm:prSet/>
      <dgm:spPr/>
      <dgm:t>
        <a:bodyPr/>
        <a:lstStyle/>
        <a:p>
          <a:endParaRPr lang="en-US"/>
        </a:p>
      </dgm:t>
    </dgm:pt>
    <dgm:pt modelId="{B3BD7232-2426-40FE-B1BF-D0E0D44B5437}" type="sibTrans" cxnId="{812804D6-B669-4882-A431-1CAF90358A31}">
      <dgm:prSet/>
      <dgm:spPr/>
      <dgm:t>
        <a:bodyPr/>
        <a:lstStyle/>
        <a:p>
          <a:endParaRPr lang="en-US"/>
        </a:p>
      </dgm:t>
    </dgm:pt>
    <dgm:pt modelId="{86E7F76E-26D0-4743-9483-CAB0AAA442EC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Takeaway</a:t>
          </a:r>
        </a:p>
      </dgm:t>
    </dgm:pt>
    <dgm:pt modelId="{746D95C7-460D-4795-A197-3BE438FB4B7B}" type="parTrans" cxnId="{8FA9510C-35A3-424A-8EB9-5906CAB6C288}">
      <dgm:prSet/>
      <dgm:spPr/>
      <dgm:t>
        <a:bodyPr/>
        <a:lstStyle/>
        <a:p>
          <a:endParaRPr lang="en-US"/>
        </a:p>
      </dgm:t>
    </dgm:pt>
    <dgm:pt modelId="{1324E66E-16C2-4FC5-8419-10A33FA1D471}" type="sibTrans" cxnId="{8FA9510C-35A3-424A-8EB9-5906CAB6C288}">
      <dgm:prSet/>
      <dgm:spPr/>
      <dgm:t>
        <a:bodyPr/>
        <a:lstStyle/>
        <a:p>
          <a:endParaRPr lang="en-US"/>
        </a:p>
      </dgm:t>
    </dgm:pt>
    <dgm:pt modelId="{FDAFB2BC-D894-48D9-B525-B6B5F0A65385}">
      <dgm:prSet/>
      <dgm:spPr>
        <a:solidFill>
          <a:srgbClr val="92D050"/>
        </a:solidFill>
      </dgm:spPr>
      <dgm:t>
        <a:bodyPr/>
        <a:lstStyle/>
        <a:p>
          <a:r>
            <a:rPr lang="en-US"/>
            <a:t>Delivery</a:t>
          </a:r>
          <a:br>
            <a:rPr lang="en-US"/>
          </a:br>
          <a:endParaRPr lang="en-US"/>
        </a:p>
      </dgm:t>
    </dgm:pt>
    <dgm:pt modelId="{46FFE658-CAA6-4272-94B4-B7F23FE697DB}" type="parTrans" cxnId="{C2BBA75E-C146-4EEE-AD82-89C5F51CCEDE}">
      <dgm:prSet/>
      <dgm:spPr/>
      <dgm:t>
        <a:bodyPr/>
        <a:lstStyle/>
        <a:p>
          <a:endParaRPr lang="en-US"/>
        </a:p>
      </dgm:t>
    </dgm:pt>
    <dgm:pt modelId="{2B7B6BF7-226D-4813-9B0C-CF2FAA41C116}" type="sibTrans" cxnId="{C2BBA75E-C146-4EEE-AD82-89C5F51CCEDE}">
      <dgm:prSet/>
      <dgm:spPr/>
      <dgm:t>
        <a:bodyPr/>
        <a:lstStyle/>
        <a:p>
          <a:endParaRPr lang="en-US"/>
        </a:p>
      </dgm:t>
    </dgm:pt>
    <dgm:pt modelId="{DD9491F9-F98B-41C9-BABE-84295F1BDFA7}" type="pres">
      <dgm:prSet presAssocID="{95B8EFA9-B200-4423-8BE2-2248489A1A51}" presName="diagram" presStyleCnt="0">
        <dgm:presLayoutVars>
          <dgm:dir/>
          <dgm:resizeHandles val="exact"/>
        </dgm:presLayoutVars>
      </dgm:prSet>
      <dgm:spPr/>
    </dgm:pt>
    <dgm:pt modelId="{0E0E213A-0C03-4756-87F7-1C31586A9408}" type="pres">
      <dgm:prSet presAssocID="{DD083AD9-5AF5-4335-A4B0-C1336D8E523E}" presName="node" presStyleLbl="node1" presStyleIdx="0" presStyleCnt="2" custScaleY="73195">
        <dgm:presLayoutVars>
          <dgm:bulletEnabled val="1"/>
        </dgm:presLayoutVars>
      </dgm:prSet>
      <dgm:spPr/>
    </dgm:pt>
    <dgm:pt modelId="{3338F55F-0A76-4A73-B09F-9EFB82D5A35B}" type="pres">
      <dgm:prSet presAssocID="{653A75E2-B0B3-4494-A045-1F74D73DC373}" presName="sibTrans" presStyleCnt="0"/>
      <dgm:spPr/>
    </dgm:pt>
    <dgm:pt modelId="{733692C1-C18F-4B65-9CAF-8A803E85F4FE}" type="pres">
      <dgm:prSet presAssocID="{58CC0DAE-9ABC-407E-85A8-38AEC09D643D}" presName="node" presStyleLbl="node1" presStyleIdx="1" presStyleCnt="2" custScaleY="71894">
        <dgm:presLayoutVars>
          <dgm:bulletEnabled val="1"/>
        </dgm:presLayoutVars>
      </dgm:prSet>
      <dgm:spPr/>
    </dgm:pt>
  </dgm:ptLst>
  <dgm:cxnLst>
    <dgm:cxn modelId="{C1F6BF07-C61E-4DB0-A3A4-58DD638087EB}" type="presOf" srcId="{58CC0DAE-9ABC-407E-85A8-38AEC09D643D}" destId="{733692C1-C18F-4B65-9CAF-8A803E85F4FE}" srcOrd="0" destOrd="0" presId="urn:microsoft.com/office/officeart/2005/8/layout/default"/>
    <dgm:cxn modelId="{8FA9510C-35A3-424A-8EB9-5906CAB6C288}" srcId="{58CC0DAE-9ABC-407E-85A8-38AEC09D643D}" destId="{86E7F76E-26D0-4743-9483-CAB0AAA442EC}" srcOrd="1" destOrd="0" parTransId="{746D95C7-460D-4795-A197-3BE438FB4B7B}" sibTransId="{1324E66E-16C2-4FC5-8419-10A33FA1D471}"/>
    <dgm:cxn modelId="{B90BE65B-51F3-421B-8AC4-18667735B97D}" type="presOf" srcId="{2C2CC086-9A61-4A75-96D2-B3D37396BA90}" destId="{733692C1-C18F-4B65-9CAF-8A803E85F4FE}" srcOrd="0" destOrd="1" presId="urn:microsoft.com/office/officeart/2005/8/layout/default"/>
    <dgm:cxn modelId="{C2BBA75E-C146-4EEE-AD82-89C5F51CCEDE}" srcId="{58CC0DAE-9ABC-407E-85A8-38AEC09D643D}" destId="{FDAFB2BC-D894-48D9-B525-B6B5F0A65385}" srcOrd="2" destOrd="0" parTransId="{46FFE658-CAA6-4272-94B4-B7F23FE697DB}" sibTransId="{2B7B6BF7-226D-4813-9B0C-CF2FAA41C116}"/>
    <dgm:cxn modelId="{C99E994A-5AAC-4AAE-829F-04E0B9D7ECE6}" type="presOf" srcId="{10DF7FD9-64DF-4C64-A0FB-4EB164944C8B}" destId="{0E0E213A-0C03-4756-87F7-1C31586A9408}" srcOrd="0" destOrd="3" presId="urn:microsoft.com/office/officeart/2005/8/layout/default"/>
    <dgm:cxn modelId="{1D6E7C4C-895B-42D9-B711-5294B4A58C15}" type="presOf" srcId="{95B8EFA9-B200-4423-8BE2-2248489A1A51}" destId="{DD9491F9-F98B-41C9-BABE-84295F1BDFA7}" srcOrd="0" destOrd="0" presId="urn:microsoft.com/office/officeart/2005/8/layout/default"/>
    <dgm:cxn modelId="{48E64555-67BB-4EE9-9EA2-07AEF84BE613}" type="presOf" srcId="{19050221-1BB5-4E09-A344-60ADDD3138B2}" destId="{0E0E213A-0C03-4756-87F7-1C31586A9408}" srcOrd="0" destOrd="2" presId="urn:microsoft.com/office/officeart/2005/8/layout/default"/>
    <dgm:cxn modelId="{83E9F376-9ADF-4099-AA4E-E17CC4AA9034}" srcId="{DD083AD9-5AF5-4335-A4B0-C1336D8E523E}" destId="{19050221-1BB5-4E09-A344-60ADDD3138B2}" srcOrd="1" destOrd="0" parTransId="{7C590357-3DE9-474B-8F31-5A9D0487722B}" sibTransId="{51E7AA3B-1980-40EE-AB59-3CFFC17C5A6A}"/>
    <dgm:cxn modelId="{37E2B18B-EF6D-498C-A219-22B1D411D926}" srcId="{DD083AD9-5AF5-4335-A4B0-C1336D8E523E}" destId="{10DF7FD9-64DF-4C64-A0FB-4EB164944C8B}" srcOrd="2" destOrd="0" parTransId="{18250963-AA08-4F90-8855-D0ED401859A3}" sibTransId="{47EDD836-0860-46C0-95CE-3B1A5D90C312}"/>
    <dgm:cxn modelId="{2F238392-CA53-4A85-B224-BC18CBC876D1}" srcId="{DD083AD9-5AF5-4335-A4B0-C1336D8E523E}" destId="{0C065133-B5B7-4A34-816C-DD1FA27DE9FA}" srcOrd="0" destOrd="0" parTransId="{7CE2F22D-95A2-4A4F-85AD-A142FAB9D716}" sibTransId="{492EA2F2-F37C-437B-AA7D-D1379C1F75D4}"/>
    <dgm:cxn modelId="{A58A0BB2-672C-4531-8AF0-4310E3CAA51F}" srcId="{95B8EFA9-B200-4423-8BE2-2248489A1A51}" destId="{DD083AD9-5AF5-4335-A4B0-C1336D8E523E}" srcOrd="0" destOrd="0" parTransId="{79FEBE4A-C4ED-41E5-9712-F2CC6E2E1757}" sibTransId="{653A75E2-B0B3-4494-A045-1F74D73DC373}"/>
    <dgm:cxn modelId="{ECC62ABC-A5B9-4879-AC85-224EE6EFF2B2}" srcId="{95B8EFA9-B200-4423-8BE2-2248489A1A51}" destId="{58CC0DAE-9ABC-407E-85A8-38AEC09D643D}" srcOrd="1" destOrd="0" parTransId="{37F75AB0-5190-4650-A50B-03F5DFE04E7F}" sibTransId="{6A2DB055-F281-4ED4-8BAF-C4DE194DA74E}"/>
    <dgm:cxn modelId="{D6482FC0-1D42-4557-ABA0-C83B97B1E15E}" type="presOf" srcId="{86E7F76E-26D0-4743-9483-CAB0AAA442EC}" destId="{733692C1-C18F-4B65-9CAF-8A803E85F4FE}" srcOrd="0" destOrd="2" presId="urn:microsoft.com/office/officeart/2005/8/layout/default"/>
    <dgm:cxn modelId="{812804D6-B669-4882-A431-1CAF90358A31}" srcId="{58CC0DAE-9ABC-407E-85A8-38AEC09D643D}" destId="{2C2CC086-9A61-4A75-96D2-B3D37396BA90}" srcOrd="0" destOrd="0" parTransId="{F28C8385-EEF4-4656-9598-2D8ECFF37BCB}" sibTransId="{B3BD7232-2426-40FE-B1BF-D0E0D44B5437}"/>
    <dgm:cxn modelId="{C7F90DE1-D93A-4690-888C-2FAB37FE3371}" type="presOf" srcId="{DD083AD9-5AF5-4335-A4B0-C1336D8E523E}" destId="{0E0E213A-0C03-4756-87F7-1C31586A9408}" srcOrd="0" destOrd="0" presId="urn:microsoft.com/office/officeart/2005/8/layout/default"/>
    <dgm:cxn modelId="{6324BCE2-D580-472B-835C-7D36BC40EF78}" type="presOf" srcId="{0C065133-B5B7-4A34-816C-DD1FA27DE9FA}" destId="{0E0E213A-0C03-4756-87F7-1C31586A9408}" srcOrd="0" destOrd="1" presId="urn:microsoft.com/office/officeart/2005/8/layout/default"/>
    <dgm:cxn modelId="{BBDAB6F6-0642-4BAE-BE2F-91A865FB0FBD}" type="presOf" srcId="{FDAFB2BC-D894-48D9-B525-B6B5F0A65385}" destId="{733692C1-C18F-4B65-9CAF-8A803E85F4FE}" srcOrd="0" destOrd="3" presId="urn:microsoft.com/office/officeart/2005/8/layout/default"/>
    <dgm:cxn modelId="{E761039C-B7F4-4BFB-BE17-1316E6AF36DE}" type="presParOf" srcId="{DD9491F9-F98B-41C9-BABE-84295F1BDFA7}" destId="{0E0E213A-0C03-4756-87F7-1C31586A9408}" srcOrd="0" destOrd="0" presId="urn:microsoft.com/office/officeart/2005/8/layout/default"/>
    <dgm:cxn modelId="{129B5269-3C0B-4F1F-B08E-3FA02CB50755}" type="presParOf" srcId="{DD9491F9-F98B-41C9-BABE-84295F1BDFA7}" destId="{3338F55F-0A76-4A73-B09F-9EFB82D5A35B}" srcOrd="1" destOrd="0" presId="urn:microsoft.com/office/officeart/2005/8/layout/default"/>
    <dgm:cxn modelId="{4022C477-88B2-487C-B3BD-A6953E50EBD1}" type="presParOf" srcId="{DD9491F9-F98B-41C9-BABE-84295F1BDFA7}" destId="{733692C1-C18F-4B65-9CAF-8A803E85F4FE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99F716-DFFE-48D4-95F8-D69A9DAC2A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59BF19-5176-4FA8-BDFD-8DDEFA86E927}">
      <dgm:prSet/>
      <dgm:spPr/>
      <dgm:t>
        <a:bodyPr/>
        <a:lstStyle/>
        <a:p>
          <a:r>
            <a:rPr lang="en-US" b="1" dirty="0"/>
            <a:t>Environment/Sensory information:</a:t>
          </a:r>
          <a:endParaRPr lang="en-US" dirty="0"/>
        </a:p>
      </dgm:t>
    </dgm:pt>
    <dgm:pt modelId="{D4822BB2-AB09-4290-BA5D-67F4416DC038}" type="parTrans" cxnId="{C8E5BAD4-8CED-4817-90FC-CC2F2EAB4E2C}">
      <dgm:prSet/>
      <dgm:spPr/>
      <dgm:t>
        <a:bodyPr/>
        <a:lstStyle/>
        <a:p>
          <a:endParaRPr lang="en-US"/>
        </a:p>
      </dgm:t>
    </dgm:pt>
    <dgm:pt modelId="{65839290-DBE1-4C45-B518-3077D0C45295}" type="sibTrans" cxnId="{C8E5BAD4-8CED-4817-90FC-CC2F2EAB4E2C}">
      <dgm:prSet/>
      <dgm:spPr/>
      <dgm:t>
        <a:bodyPr/>
        <a:lstStyle/>
        <a:p>
          <a:endParaRPr lang="en-US"/>
        </a:p>
      </dgm:t>
    </dgm:pt>
    <dgm:pt modelId="{38A2D07C-F87B-4AE6-AAF2-9730D8140A1F}">
      <dgm:prSet/>
      <dgm:spPr/>
      <dgm:t>
        <a:bodyPr/>
        <a:lstStyle/>
        <a:p>
          <a:pPr algn="l"/>
          <a:r>
            <a:rPr lang="en-US" dirty="0"/>
            <a:t>moodToCook/0 – We are in the mood to cook despite preferences</a:t>
          </a:r>
        </a:p>
      </dgm:t>
    </dgm:pt>
    <dgm:pt modelId="{C4B16B98-2F32-495A-A4C8-428E942CA1BE}" type="parTrans" cxnId="{4094373E-BE21-42B7-A326-7D0DC18FC54F}">
      <dgm:prSet/>
      <dgm:spPr/>
      <dgm:t>
        <a:bodyPr/>
        <a:lstStyle/>
        <a:p>
          <a:endParaRPr lang="en-US"/>
        </a:p>
      </dgm:t>
    </dgm:pt>
    <dgm:pt modelId="{AC7F7211-EF39-4A42-B24E-1CB9D687A27A}" type="sibTrans" cxnId="{4094373E-BE21-42B7-A326-7D0DC18FC54F}">
      <dgm:prSet/>
      <dgm:spPr/>
      <dgm:t>
        <a:bodyPr/>
        <a:lstStyle/>
        <a:p>
          <a:endParaRPr lang="en-US"/>
        </a:p>
      </dgm:t>
    </dgm:pt>
    <dgm:pt modelId="{D9AB2FB8-87D9-438C-9847-A5449C69D2D4}">
      <dgm:prSet/>
      <dgm:spPr/>
      <dgm:t>
        <a:bodyPr/>
        <a:lstStyle/>
        <a:p>
          <a:pPr algn="l"/>
          <a:r>
            <a:rPr lang="en-US" dirty="0" err="1"/>
            <a:t>haveHw</a:t>
          </a:r>
          <a:r>
            <a:rPr lang="en-US" dirty="0"/>
            <a:t>/0 – We have homework so we must either have a delivery or a takeaway</a:t>
          </a:r>
        </a:p>
      </dgm:t>
    </dgm:pt>
    <dgm:pt modelId="{FBB16E86-7E16-42B7-83A2-BBE7F0874F04}" type="parTrans" cxnId="{E0548A86-DC2F-4969-A3BD-72238DE72067}">
      <dgm:prSet/>
      <dgm:spPr/>
      <dgm:t>
        <a:bodyPr/>
        <a:lstStyle/>
        <a:p>
          <a:endParaRPr lang="en-US"/>
        </a:p>
      </dgm:t>
    </dgm:pt>
    <dgm:pt modelId="{9238EDBD-EBCB-4FBB-B6CA-B68E523F18CB}" type="sibTrans" cxnId="{E0548A86-DC2F-4969-A3BD-72238DE72067}">
      <dgm:prSet/>
      <dgm:spPr/>
      <dgm:t>
        <a:bodyPr/>
        <a:lstStyle/>
        <a:p>
          <a:endParaRPr lang="en-US"/>
        </a:p>
      </dgm:t>
    </dgm:pt>
    <dgm:pt modelId="{B2925C8F-C9C5-42F9-8DD9-78193072D633}">
      <dgm:prSet/>
      <dgm:spPr/>
      <dgm:t>
        <a:bodyPr/>
        <a:lstStyle/>
        <a:p>
          <a:pPr algn="l"/>
          <a:r>
            <a:rPr lang="en-US" dirty="0"/>
            <a:t>easyHw/0 – the homework is easy, so we can postpone it and might order takeaway,</a:t>
          </a:r>
        </a:p>
      </dgm:t>
    </dgm:pt>
    <dgm:pt modelId="{223561E4-C54B-43A0-864A-EACC81344AF6}" type="parTrans" cxnId="{E1F1ED90-9144-4018-B110-7DC6935E4CAA}">
      <dgm:prSet/>
      <dgm:spPr/>
      <dgm:t>
        <a:bodyPr/>
        <a:lstStyle/>
        <a:p>
          <a:endParaRPr lang="en-US"/>
        </a:p>
      </dgm:t>
    </dgm:pt>
    <dgm:pt modelId="{6AA4F8AD-95E9-4485-ACBA-B0C0552CAD0B}" type="sibTrans" cxnId="{E1F1ED90-9144-4018-B110-7DC6935E4CAA}">
      <dgm:prSet/>
      <dgm:spPr/>
      <dgm:t>
        <a:bodyPr/>
        <a:lstStyle/>
        <a:p>
          <a:endParaRPr lang="en-US"/>
        </a:p>
      </dgm:t>
    </dgm:pt>
    <dgm:pt modelId="{845C4C59-B2BE-4D5C-B53B-D239EF883028}" type="pres">
      <dgm:prSet presAssocID="{FD99F716-DFFE-48D4-95F8-D69A9DAC2A07}" presName="linear" presStyleCnt="0">
        <dgm:presLayoutVars>
          <dgm:animLvl val="lvl"/>
          <dgm:resizeHandles val="exact"/>
        </dgm:presLayoutVars>
      </dgm:prSet>
      <dgm:spPr/>
    </dgm:pt>
    <dgm:pt modelId="{5E9C7C5F-C806-4110-916C-94FEB33ACCA1}" type="pres">
      <dgm:prSet presAssocID="{6A59BF19-5176-4FA8-BDFD-8DDEFA86E92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8E10C15-5737-498F-AE07-0C6F7E80096F}" type="pres">
      <dgm:prSet presAssocID="{6A59BF19-5176-4FA8-BDFD-8DDEFA86E927}" presName="childText" presStyleLbl="revTx" presStyleIdx="0" presStyleCnt="1" custScaleY="83678">
        <dgm:presLayoutVars>
          <dgm:bulletEnabled val="1"/>
        </dgm:presLayoutVars>
      </dgm:prSet>
      <dgm:spPr/>
    </dgm:pt>
  </dgm:ptLst>
  <dgm:cxnLst>
    <dgm:cxn modelId="{B65AAD13-2F12-43E6-89D8-2FFDFD6015E2}" type="presOf" srcId="{B2925C8F-C9C5-42F9-8DD9-78193072D633}" destId="{68E10C15-5737-498F-AE07-0C6F7E80096F}" srcOrd="0" destOrd="2" presId="urn:microsoft.com/office/officeart/2005/8/layout/vList2"/>
    <dgm:cxn modelId="{4094373E-BE21-42B7-A326-7D0DC18FC54F}" srcId="{6A59BF19-5176-4FA8-BDFD-8DDEFA86E927}" destId="{38A2D07C-F87B-4AE6-AAF2-9730D8140A1F}" srcOrd="0" destOrd="0" parTransId="{C4B16B98-2F32-495A-A4C8-428E942CA1BE}" sibTransId="{AC7F7211-EF39-4A42-B24E-1CB9D687A27A}"/>
    <dgm:cxn modelId="{49C0C03E-C8F0-4064-A27E-33F4AED701B9}" type="presOf" srcId="{FD99F716-DFFE-48D4-95F8-D69A9DAC2A07}" destId="{845C4C59-B2BE-4D5C-B53B-D239EF883028}" srcOrd="0" destOrd="0" presId="urn:microsoft.com/office/officeart/2005/8/layout/vList2"/>
    <dgm:cxn modelId="{E0548A86-DC2F-4969-A3BD-72238DE72067}" srcId="{6A59BF19-5176-4FA8-BDFD-8DDEFA86E927}" destId="{D9AB2FB8-87D9-438C-9847-A5449C69D2D4}" srcOrd="1" destOrd="0" parTransId="{FBB16E86-7E16-42B7-83A2-BBE7F0874F04}" sibTransId="{9238EDBD-EBCB-4FBB-B6CA-B68E523F18CB}"/>
    <dgm:cxn modelId="{5196EF8E-45E9-4551-806E-3D4EE27830E2}" type="presOf" srcId="{38A2D07C-F87B-4AE6-AAF2-9730D8140A1F}" destId="{68E10C15-5737-498F-AE07-0C6F7E80096F}" srcOrd="0" destOrd="0" presId="urn:microsoft.com/office/officeart/2005/8/layout/vList2"/>
    <dgm:cxn modelId="{E1F1ED90-9144-4018-B110-7DC6935E4CAA}" srcId="{6A59BF19-5176-4FA8-BDFD-8DDEFA86E927}" destId="{B2925C8F-C9C5-42F9-8DD9-78193072D633}" srcOrd="2" destOrd="0" parTransId="{223561E4-C54B-43A0-864A-EACC81344AF6}" sibTransId="{6AA4F8AD-95E9-4485-ACBA-B0C0552CAD0B}"/>
    <dgm:cxn modelId="{839A62A1-7EE4-4A03-B2A8-38D68C27FAE9}" type="presOf" srcId="{6A59BF19-5176-4FA8-BDFD-8DDEFA86E927}" destId="{5E9C7C5F-C806-4110-916C-94FEB33ACCA1}" srcOrd="0" destOrd="0" presId="urn:microsoft.com/office/officeart/2005/8/layout/vList2"/>
    <dgm:cxn modelId="{C8E5BAD4-8CED-4817-90FC-CC2F2EAB4E2C}" srcId="{FD99F716-DFFE-48D4-95F8-D69A9DAC2A07}" destId="{6A59BF19-5176-4FA8-BDFD-8DDEFA86E927}" srcOrd="0" destOrd="0" parTransId="{D4822BB2-AB09-4290-BA5D-67F4416DC038}" sibTransId="{65839290-DBE1-4C45-B518-3077D0C45295}"/>
    <dgm:cxn modelId="{581EB3E4-CCEE-4CE8-80F6-58143BC0CE47}" type="presOf" srcId="{D9AB2FB8-87D9-438C-9847-A5449C69D2D4}" destId="{68E10C15-5737-498F-AE07-0C6F7E80096F}" srcOrd="0" destOrd="1" presId="urn:microsoft.com/office/officeart/2005/8/layout/vList2"/>
    <dgm:cxn modelId="{A44EA231-6EF4-4452-B9A0-BB0BE9E76966}" type="presParOf" srcId="{845C4C59-B2BE-4D5C-B53B-D239EF883028}" destId="{5E9C7C5F-C806-4110-916C-94FEB33ACCA1}" srcOrd="0" destOrd="0" presId="urn:microsoft.com/office/officeart/2005/8/layout/vList2"/>
    <dgm:cxn modelId="{8542CA25-D5D0-4169-B78A-8CA55255C5A7}" type="presParOf" srcId="{845C4C59-B2BE-4D5C-B53B-D239EF883028}" destId="{68E10C15-5737-498F-AE07-0C6F7E80096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0E213A-0C03-4756-87F7-1C31586A9408}">
      <dsp:nvSpPr>
        <dsp:cNvPr id="0" name=""/>
        <dsp:cNvSpPr/>
      </dsp:nvSpPr>
      <dsp:spPr>
        <a:xfrm>
          <a:off x="1300" y="301436"/>
          <a:ext cx="5071706" cy="2227341"/>
        </a:xfrm>
        <a:prstGeom prst="rect">
          <a:avLst/>
        </a:prstGeom>
        <a:solidFill>
          <a:srgbClr val="D66E2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Panikos prefers: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Delivery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Takeaway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Cook</a:t>
          </a:r>
          <a:br>
            <a:rPr lang="en-US" sz="2300" kern="1200" dirty="0"/>
          </a:br>
          <a:endParaRPr lang="en-US" sz="2300" kern="1200" dirty="0"/>
        </a:p>
      </dsp:txBody>
      <dsp:txXfrm>
        <a:off x="1300" y="301436"/>
        <a:ext cx="5071706" cy="2227341"/>
      </dsp:txXfrm>
    </dsp:sp>
    <dsp:sp modelId="{733692C1-C18F-4B65-9CAF-8A803E85F4FE}">
      <dsp:nvSpPr>
        <dsp:cNvPr id="0" name=""/>
        <dsp:cNvSpPr/>
      </dsp:nvSpPr>
      <dsp:spPr>
        <a:xfrm>
          <a:off x="5580177" y="321231"/>
          <a:ext cx="5071706" cy="2187751"/>
        </a:xfrm>
        <a:prstGeom prst="rect">
          <a:avLst/>
        </a:prstGeom>
        <a:solidFill>
          <a:srgbClr val="92D05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Cristian prefers: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Cook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Takeaway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/>
            <a:t>Delivery</a:t>
          </a:r>
          <a:br>
            <a:rPr lang="en-US" sz="2300" kern="1200"/>
          </a:br>
          <a:endParaRPr lang="en-US" sz="2300" kern="1200"/>
        </a:p>
      </dsp:txBody>
      <dsp:txXfrm>
        <a:off x="5580177" y="321231"/>
        <a:ext cx="5071706" cy="21877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C7C5F-C806-4110-916C-94FEB33ACCA1}">
      <dsp:nvSpPr>
        <dsp:cNvPr id="0" name=""/>
        <dsp:cNvSpPr/>
      </dsp:nvSpPr>
      <dsp:spPr>
        <a:xfrm>
          <a:off x="0" y="88870"/>
          <a:ext cx="9799721" cy="10793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b="1" kern="1200" dirty="0"/>
            <a:t>Environment/Sensory information:</a:t>
          </a:r>
          <a:endParaRPr lang="en-US" sz="4200" kern="1200" dirty="0"/>
        </a:p>
      </dsp:txBody>
      <dsp:txXfrm>
        <a:off x="52688" y="141558"/>
        <a:ext cx="9694345" cy="973949"/>
      </dsp:txXfrm>
    </dsp:sp>
    <dsp:sp modelId="{68E10C15-5737-498F-AE07-0C6F7E80096F}">
      <dsp:nvSpPr>
        <dsp:cNvPr id="0" name=""/>
        <dsp:cNvSpPr/>
      </dsp:nvSpPr>
      <dsp:spPr>
        <a:xfrm>
          <a:off x="0" y="1168195"/>
          <a:ext cx="9799721" cy="35855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1141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 dirty="0"/>
            <a:t>moodToCook/0 – We are in the mood to cook despite preferences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 dirty="0" err="1"/>
            <a:t>haveHw</a:t>
          </a:r>
          <a:r>
            <a:rPr lang="en-US" sz="3300" kern="1200" dirty="0"/>
            <a:t>/0 – We have homework so we must either have a delivery or a takeaway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 dirty="0"/>
            <a:t>easyHw/0 – the homework is easy, so we can postpone it and might order takeaway,</a:t>
          </a:r>
        </a:p>
      </dsp:txBody>
      <dsp:txXfrm>
        <a:off x="0" y="1168195"/>
        <a:ext cx="9799721" cy="35855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12/9/2021</a:t>
            </a:fld>
            <a:endParaRPr lang="en-US" sz="14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592600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424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1722963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16324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3401080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785629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65466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80591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06140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46567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24692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47531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875528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754722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70308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41699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3BD54-29B9-3D42-B178-776ED395AA85}" type="datetimeFigureOut">
              <a:rPr lang="en-US" smtClean="0"/>
              <a:pPr/>
              <a:t>12/9/2021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2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ransition spd="slow">
    <p:fad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5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hdphoto" Target="../media/hdphoto3.wdp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microsoft.com/office/2007/relationships/hdphoto" Target="../media/hdphoto2.wdp"/><Relationship Id="rId5" Type="http://schemas.openxmlformats.org/officeDocument/2006/relationships/image" Target="../media/image10.sv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781D42-087D-484C-840B-CFDCDDEB2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CF31DDB6-A1A8-4108-86BD-FE5591F027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1004935" y="250081"/>
            <a:ext cx="7731659" cy="4336708"/>
          </a:xfrm>
          <a:prstGeom prst="rect">
            <a:avLst/>
          </a:prstGeom>
        </p:spPr>
      </p:pic>
      <p:sp>
        <p:nvSpPr>
          <p:cNvPr id="20" name="Freeform 5">
            <a:extLst>
              <a:ext uri="{FF2B5EF4-FFF2-40B4-BE49-F238E27FC236}">
                <a16:creationId xmlns:a16="http://schemas.microsoft.com/office/drawing/2014/main" id="{2F2D0089-EE06-49C0-9C5F-56B94DF2D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4298416"/>
            <a:ext cx="10602096" cy="2170389"/>
          </a:xfrm>
          <a:custGeom>
            <a:avLst/>
            <a:gdLst>
              <a:gd name="T0" fmla="*/ 2253 w 2259"/>
              <a:gd name="T1" fmla="*/ 195 h 413"/>
              <a:gd name="T2" fmla="*/ 2064 w 2259"/>
              <a:gd name="T3" fmla="*/ 7 h 413"/>
              <a:gd name="T4" fmla="*/ 2062 w 2259"/>
              <a:gd name="T5" fmla="*/ 5 h 413"/>
              <a:gd name="T6" fmla="*/ 2048 w 2259"/>
              <a:gd name="T7" fmla="*/ 0 h 413"/>
              <a:gd name="T8" fmla="*/ 891 w 2259"/>
              <a:gd name="T9" fmla="*/ 0 h 413"/>
              <a:gd name="T10" fmla="*/ 851 w 2259"/>
              <a:gd name="T11" fmla="*/ 0 h 413"/>
              <a:gd name="T12" fmla="*/ 541 w 2259"/>
              <a:gd name="T13" fmla="*/ 0 h 413"/>
              <a:gd name="T14" fmla="*/ 54 w 2259"/>
              <a:gd name="T15" fmla="*/ 0 h 413"/>
              <a:gd name="T16" fmla="*/ 0 w 2259"/>
              <a:gd name="T17" fmla="*/ 0 h 413"/>
              <a:gd name="T18" fmla="*/ 0 w 2259"/>
              <a:gd name="T19" fmla="*/ 413 h 413"/>
              <a:gd name="T20" fmla="*/ 54 w 2259"/>
              <a:gd name="T21" fmla="*/ 413 h 413"/>
              <a:gd name="T22" fmla="*/ 541 w 2259"/>
              <a:gd name="T23" fmla="*/ 413 h 413"/>
              <a:gd name="T24" fmla="*/ 851 w 2259"/>
              <a:gd name="T25" fmla="*/ 413 h 413"/>
              <a:gd name="T26" fmla="*/ 891 w 2259"/>
              <a:gd name="T27" fmla="*/ 413 h 413"/>
              <a:gd name="T28" fmla="*/ 2048 w 2259"/>
              <a:gd name="T29" fmla="*/ 413 h 413"/>
              <a:gd name="T30" fmla="*/ 2062 w 2259"/>
              <a:gd name="T31" fmla="*/ 408 h 413"/>
              <a:gd name="T32" fmla="*/ 2064 w 2259"/>
              <a:gd name="T33" fmla="*/ 406 h 413"/>
              <a:gd name="T34" fmla="*/ 2253 w 2259"/>
              <a:gd name="T35" fmla="*/ 217 h 413"/>
              <a:gd name="T36" fmla="*/ 2253 w 2259"/>
              <a:gd name="T37" fmla="*/ 195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59" h="413">
                <a:moveTo>
                  <a:pt x="2253" y="195"/>
                </a:moveTo>
                <a:cubicBezTo>
                  <a:pt x="2064" y="7"/>
                  <a:pt x="2064" y="7"/>
                  <a:pt x="2064" y="7"/>
                </a:cubicBezTo>
                <a:cubicBezTo>
                  <a:pt x="2064" y="6"/>
                  <a:pt x="2063" y="5"/>
                  <a:pt x="2062" y="5"/>
                </a:cubicBezTo>
                <a:cubicBezTo>
                  <a:pt x="2058" y="2"/>
                  <a:pt x="2053" y="0"/>
                  <a:pt x="2048" y="0"/>
                </a:cubicBezTo>
                <a:cubicBezTo>
                  <a:pt x="891" y="0"/>
                  <a:pt x="891" y="0"/>
                  <a:pt x="891" y="0"/>
                </a:cubicBezTo>
                <a:cubicBezTo>
                  <a:pt x="851" y="0"/>
                  <a:pt x="851" y="0"/>
                  <a:pt x="851" y="0"/>
                </a:cubicBezTo>
                <a:cubicBezTo>
                  <a:pt x="541" y="0"/>
                  <a:pt x="541" y="0"/>
                  <a:pt x="541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13"/>
                  <a:pt x="0" y="413"/>
                  <a:pt x="0" y="413"/>
                </a:cubicBezTo>
                <a:cubicBezTo>
                  <a:pt x="54" y="413"/>
                  <a:pt x="54" y="413"/>
                  <a:pt x="54" y="413"/>
                </a:cubicBezTo>
                <a:cubicBezTo>
                  <a:pt x="541" y="413"/>
                  <a:pt x="541" y="413"/>
                  <a:pt x="541" y="413"/>
                </a:cubicBezTo>
                <a:cubicBezTo>
                  <a:pt x="851" y="413"/>
                  <a:pt x="851" y="413"/>
                  <a:pt x="851" y="413"/>
                </a:cubicBezTo>
                <a:cubicBezTo>
                  <a:pt x="891" y="413"/>
                  <a:pt x="891" y="413"/>
                  <a:pt x="891" y="413"/>
                </a:cubicBezTo>
                <a:cubicBezTo>
                  <a:pt x="2048" y="413"/>
                  <a:pt x="2048" y="413"/>
                  <a:pt x="2048" y="413"/>
                </a:cubicBezTo>
                <a:cubicBezTo>
                  <a:pt x="2053" y="413"/>
                  <a:pt x="2058" y="411"/>
                  <a:pt x="2062" y="408"/>
                </a:cubicBezTo>
                <a:cubicBezTo>
                  <a:pt x="2063" y="407"/>
                  <a:pt x="2064" y="406"/>
                  <a:pt x="2064" y="406"/>
                </a:cubicBezTo>
                <a:cubicBezTo>
                  <a:pt x="2253" y="217"/>
                  <a:pt x="2253" y="217"/>
                  <a:pt x="2253" y="217"/>
                </a:cubicBezTo>
                <a:cubicBezTo>
                  <a:pt x="2259" y="211"/>
                  <a:pt x="2259" y="201"/>
                  <a:pt x="2253" y="195"/>
                </a:cubicBezTo>
                <a:close/>
              </a:path>
            </a:pathLst>
          </a:custGeom>
          <a:solidFill>
            <a:srgbClr val="000000">
              <a:alpha val="92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93810-D46E-41DC-A30C-08593B71BB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0237" y="4620150"/>
            <a:ext cx="8458200" cy="958911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l-GR" sz="21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ΕΠΛ 434 –ΛΟΓΙΚΟΣ ΠΡΟΓΡΑΜΜΑΤΙΣΜΟΣ ΚΑΙ ΤΕΧΝΗΤΗ ΝΟΗΜΟΣΥΝΗ</a:t>
            </a:r>
            <a:br>
              <a:rPr lang="el-GR" sz="21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l-GR" sz="21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ΆΣΚΗΣΗ ΓΟΡΓΙΑ – ΜΕΡΟΣ 3 </a:t>
            </a:r>
            <a:br>
              <a:rPr lang="en-US" sz="21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l-GR" sz="210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FOOD PICKER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B45E8-9F11-4ACC-B5A1-809A5B7F1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237" y="5602281"/>
            <a:ext cx="8458200" cy="524935"/>
          </a:xfrm>
        </p:spPr>
        <p:txBody>
          <a:bodyPr>
            <a:normAutofit/>
          </a:bodyPr>
          <a:lstStyle/>
          <a:p>
            <a:pPr algn="ctr"/>
            <a:r>
              <a:rPr lang="el-GR" dirty="0">
                <a:solidFill>
                  <a:srgbClr val="FFFFFF"/>
                </a:solidFill>
              </a:rPr>
              <a:t>Από ομάδα 5</a:t>
            </a:r>
            <a:r>
              <a:rPr lang="en-US" dirty="0">
                <a:solidFill>
                  <a:srgbClr val="FFFFFF"/>
                </a:solidFill>
              </a:rPr>
              <a:t> - </a:t>
            </a:r>
            <a:r>
              <a:rPr lang="el-GR"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Panikos Christou – Cristian Ionut Canciu</a:t>
            </a:r>
            <a:endParaRPr lang="el-GR" dirty="0">
              <a:solidFill>
                <a:srgbClr val="FFFFFF"/>
              </a:solidFill>
            </a:endParaRPr>
          </a:p>
          <a:p>
            <a:pPr algn="ctr"/>
            <a:endParaRPr lang="LID4096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98802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6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46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7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8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0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3623DEAC-F39C-45D6-86DC-1033F6429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22589B50-D615-4630-B6F7-29E99FF2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87A83DF-4E7A-4A81-867E-10E29C4BD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6111243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D47853-1843-4AA3-AA69-83364C8EF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279" y="967417"/>
            <a:ext cx="5280460" cy="39432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EFFFF"/>
                </a:solidFill>
              </a:rPr>
              <a:t>Architecture:</a:t>
            </a:r>
          </a:p>
        </p:txBody>
      </p:sp>
      <p:sp>
        <p:nvSpPr>
          <p:cNvPr id="67" name="Freeform 27">
            <a:extLst>
              <a:ext uri="{FF2B5EF4-FFF2-40B4-BE49-F238E27FC236}">
                <a16:creationId xmlns:a16="http://schemas.microsoft.com/office/drawing/2014/main" id="{435515D7-4CE9-4558-BA93-E245EFB64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6881206" cy="857047"/>
          </a:xfrm>
          <a:custGeom>
            <a:avLst/>
            <a:gdLst>
              <a:gd name="connsiteX0" fmla="*/ 0 w 6881206"/>
              <a:gd name="connsiteY0" fmla="*/ 0 h 857047"/>
              <a:gd name="connsiteX1" fmla="*/ 653445 w 6881206"/>
              <a:gd name="connsiteY1" fmla="*/ 0 h 857047"/>
              <a:gd name="connsiteX2" fmla="*/ 1156123 w 6881206"/>
              <a:gd name="connsiteY2" fmla="*/ 0 h 857047"/>
              <a:gd name="connsiteX3" fmla="*/ 1380221 w 6881206"/>
              <a:gd name="connsiteY3" fmla="*/ 0 h 857047"/>
              <a:gd name="connsiteX4" fmla="*/ 1444324 w 6881206"/>
              <a:gd name="connsiteY4" fmla="*/ 0 h 857047"/>
              <a:gd name="connsiteX5" fmla="*/ 1522072 w 6881206"/>
              <a:gd name="connsiteY5" fmla="*/ 0 h 857047"/>
              <a:gd name="connsiteX6" fmla="*/ 1596570 w 6881206"/>
              <a:gd name="connsiteY6" fmla="*/ 0 h 857047"/>
              <a:gd name="connsiteX7" fmla="*/ 1893047 w 6881206"/>
              <a:gd name="connsiteY7" fmla="*/ 0 h 857047"/>
              <a:gd name="connsiteX8" fmla="*/ 1978260 w 6881206"/>
              <a:gd name="connsiteY8" fmla="*/ 0 h 857047"/>
              <a:gd name="connsiteX9" fmla="*/ 2032793 w 6881206"/>
              <a:gd name="connsiteY9" fmla="*/ 0 h 857047"/>
              <a:gd name="connsiteX10" fmla="*/ 2095032 w 6881206"/>
              <a:gd name="connsiteY10" fmla="*/ 0 h 857047"/>
              <a:gd name="connsiteX11" fmla="*/ 2574748 w 6881206"/>
              <a:gd name="connsiteY11" fmla="*/ 0 h 857047"/>
              <a:gd name="connsiteX12" fmla="*/ 2712413 w 6881206"/>
              <a:gd name="connsiteY12" fmla="*/ 0 h 857047"/>
              <a:gd name="connsiteX13" fmla="*/ 2724164 w 6881206"/>
              <a:gd name="connsiteY13" fmla="*/ 0 h 857047"/>
              <a:gd name="connsiteX14" fmla="*/ 2806423 w 6881206"/>
              <a:gd name="connsiteY14" fmla="*/ 0 h 857047"/>
              <a:gd name="connsiteX15" fmla="*/ 2975563 w 6881206"/>
              <a:gd name="connsiteY15" fmla="*/ 0 h 857047"/>
              <a:gd name="connsiteX16" fmla="*/ 3029696 w 6881206"/>
              <a:gd name="connsiteY16" fmla="*/ 0 h 857047"/>
              <a:gd name="connsiteX17" fmla="*/ 3216247 w 6881206"/>
              <a:gd name="connsiteY17" fmla="*/ 0 h 857047"/>
              <a:gd name="connsiteX18" fmla="*/ 3464491 w 6881206"/>
              <a:gd name="connsiteY18" fmla="*/ 0 h 857047"/>
              <a:gd name="connsiteX19" fmla="*/ 3476820 w 6881206"/>
              <a:gd name="connsiteY19" fmla="*/ 0 h 857047"/>
              <a:gd name="connsiteX20" fmla="*/ 3508932 w 6881206"/>
              <a:gd name="connsiteY20" fmla="*/ 0 h 857047"/>
              <a:gd name="connsiteX21" fmla="*/ 3518154 w 6881206"/>
              <a:gd name="connsiteY21" fmla="*/ 0 h 857047"/>
              <a:gd name="connsiteX22" fmla="*/ 3563124 w 6881206"/>
              <a:gd name="connsiteY22" fmla="*/ 0 h 857047"/>
              <a:gd name="connsiteX23" fmla="*/ 3568615 w 6881206"/>
              <a:gd name="connsiteY23" fmla="*/ 0 h 857047"/>
              <a:gd name="connsiteX24" fmla="*/ 3582711 w 6881206"/>
              <a:gd name="connsiteY24" fmla="*/ 0 h 857047"/>
              <a:gd name="connsiteX25" fmla="*/ 3607047 w 6881206"/>
              <a:gd name="connsiteY25" fmla="*/ 0 h 857047"/>
              <a:gd name="connsiteX26" fmla="*/ 3711363 w 6881206"/>
              <a:gd name="connsiteY26" fmla="*/ 0 h 857047"/>
              <a:gd name="connsiteX27" fmla="*/ 3757936 w 6881206"/>
              <a:gd name="connsiteY27" fmla="*/ 0 h 857047"/>
              <a:gd name="connsiteX28" fmla="*/ 3914505 w 6881206"/>
              <a:gd name="connsiteY28" fmla="*/ 0 h 857047"/>
              <a:gd name="connsiteX29" fmla="*/ 4099165 w 6881206"/>
              <a:gd name="connsiteY29" fmla="*/ 0 h 857047"/>
              <a:gd name="connsiteX30" fmla="*/ 4176573 w 6881206"/>
              <a:gd name="connsiteY30" fmla="*/ 0 h 857047"/>
              <a:gd name="connsiteX31" fmla="*/ 4211043 w 6881206"/>
              <a:gd name="connsiteY31" fmla="*/ 0 h 857047"/>
              <a:gd name="connsiteX32" fmla="*/ 4249415 w 6881206"/>
              <a:gd name="connsiteY32" fmla="*/ 0 h 857047"/>
              <a:gd name="connsiteX33" fmla="*/ 4292911 w 6881206"/>
              <a:gd name="connsiteY33" fmla="*/ 0 h 857047"/>
              <a:gd name="connsiteX34" fmla="*/ 4715176 w 6881206"/>
              <a:gd name="connsiteY34" fmla="*/ 0 h 857047"/>
              <a:gd name="connsiteX35" fmla="*/ 4749035 w 6881206"/>
              <a:gd name="connsiteY35" fmla="*/ 0 h 857047"/>
              <a:gd name="connsiteX36" fmla="*/ 5107279 w 6881206"/>
              <a:gd name="connsiteY36" fmla="*/ 0 h 857047"/>
              <a:gd name="connsiteX37" fmla="*/ 5446306 w 6881206"/>
              <a:gd name="connsiteY37" fmla="*/ 0 h 857047"/>
              <a:gd name="connsiteX38" fmla="*/ 5654500 w 6881206"/>
              <a:gd name="connsiteY38" fmla="*/ 0 h 857047"/>
              <a:gd name="connsiteX39" fmla="*/ 5879355 w 6881206"/>
              <a:gd name="connsiteY39" fmla="*/ 0 h 857047"/>
              <a:gd name="connsiteX40" fmla="*/ 6374171 w 6881206"/>
              <a:gd name="connsiteY40" fmla="*/ 0 h 857047"/>
              <a:gd name="connsiteX41" fmla="*/ 6382691 w 6881206"/>
              <a:gd name="connsiteY41" fmla="*/ 0 h 857047"/>
              <a:gd name="connsiteX42" fmla="*/ 6406881 w 6881206"/>
              <a:gd name="connsiteY42" fmla="*/ 10516 h 857047"/>
              <a:gd name="connsiteX43" fmla="*/ 6411719 w 6881206"/>
              <a:gd name="connsiteY43" fmla="*/ 15774 h 857047"/>
              <a:gd name="connsiteX44" fmla="*/ 6412418 w 6881206"/>
              <a:gd name="connsiteY44" fmla="*/ 16534 h 857047"/>
              <a:gd name="connsiteX45" fmla="*/ 6413765 w 6881206"/>
              <a:gd name="connsiteY45" fmla="*/ 17998 h 857047"/>
              <a:gd name="connsiteX46" fmla="*/ 6418286 w 6881206"/>
              <a:gd name="connsiteY46" fmla="*/ 21854 h 857047"/>
              <a:gd name="connsiteX47" fmla="*/ 6867337 w 6881206"/>
              <a:gd name="connsiteY47" fmla="*/ 404863 h 857047"/>
              <a:gd name="connsiteX48" fmla="*/ 6867337 w 6881206"/>
              <a:gd name="connsiteY48" fmla="*/ 452185 h 857047"/>
              <a:gd name="connsiteX49" fmla="*/ 6491457 w 6881206"/>
              <a:gd name="connsiteY49" fmla="*/ 772784 h 857047"/>
              <a:gd name="connsiteX50" fmla="*/ 6413765 w 6881206"/>
              <a:gd name="connsiteY50" fmla="*/ 839050 h 857047"/>
              <a:gd name="connsiteX51" fmla="*/ 6411719 w 6881206"/>
              <a:gd name="connsiteY51" fmla="*/ 841273 h 857047"/>
              <a:gd name="connsiteX52" fmla="*/ 6406881 w 6881206"/>
              <a:gd name="connsiteY52" fmla="*/ 846531 h 857047"/>
              <a:gd name="connsiteX53" fmla="*/ 6382691 w 6881206"/>
              <a:gd name="connsiteY53" fmla="*/ 857047 h 857047"/>
              <a:gd name="connsiteX54" fmla="*/ 6374171 w 6881206"/>
              <a:gd name="connsiteY54" fmla="*/ 857047 h 857047"/>
              <a:gd name="connsiteX55" fmla="*/ 6368680 w 6881206"/>
              <a:gd name="connsiteY55" fmla="*/ 857047 h 857047"/>
              <a:gd name="connsiteX56" fmla="*/ 6348221 w 6881206"/>
              <a:gd name="connsiteY56" fmla="*/ 857047 h 857047"/>
              <a:gd name="connsiteX57" fmla="*/ 6330248 w 6881206"/>
              <a:gd name="connsiteY57" fmla="*/ 857047 h 857047"/>
              <a:gd name="connsiteX58" fmla="*/ 6266353 w 6881206"/>
              <a:gd name="connsiteY58" fmla="*/ 857047 h 857047"/>
              <a:gd name="connsiteX59" fmla="*/ 6225932 w 6881206"/>
              <a:gd name="connsiteY59" fmla="*/ 857047 h 857047"/>
              <a:gd name="connsiteX60" fmla="*/ 6106926 w 6881206"/>
              <a:gd name="connsiteY60" fmla="*/ 857047 h 857047"/>
              <a:gd name="connsiteX61" fmla="*/ 6022790 w 6881206"/>
              <a:gd name="connsiteY61" fmla="*/ 857047 h 857047"/>
              <a:gd name="connsiteX62" fmla="*/ 5844088 w 6881206"/>
              <a:gd name="connsiteY62" fmla="*/ 857047 h 857047"/>
              <a:gd name="connsiteX63" fmla="*/ 5687880 w 6881206"/>
              <a:gd name="connsiteY63" fmla="*/ 857047 h 857047"/>
              <a:gd name="connsiteX64" fmla="*/ 5451985 w 6881206"/>
              <a:gd name="connsiteY64" fmla="*/ 857047 h 857047"/>
              <a:gd name="connsiteX65" fmla="*/ 5188261 w 6881206"/>
              <a:gd name="connsiteY65" fmla="*/ 857047 h 857047"/>
              <a:gd name="connsiteX66" fmla="*/ 4904764 w 6881206"/>
              <a:gd name="connsiteY66" fmla="*/ 857047 h 857047"/>
              <a:gd name="connsiteX67" fmla="*/ 4490989 w 6881206"/>
              <a:gd name="connsiteY67" fmla="*/ 857047 h 857047"/>
              <a:gd name="connsiteX68" fmla="*/ 4176573 w 6881206"/>
              <a:gd name="connsiteY68" fmla="*/ 857047 h 857047"/>
              <a:gd name="connsiteX69" fmla="*/ 4099165 w 6881206"/>
              <a:gd name="connsiteY69" fmla="*/ 857047 h 857047"/>
              <a:gd name="connsiteX70" fmla="*/ 4089943 w 6881206"/>
              <a:gd name="connsiteY70" fmla="*/ 857047 h 857047"/>
              <a:gd name="connsiteX71" fmla="*/ 4057940 w 6881206"/>
              <a:gd name="connsiteY71" fmla="*/ 857047 h 857047"/>
              <a:gd name="connsiteX72" fmla="*/ 4025386 w 6881206"/>
              <a:gd name="connsiteY72" fmla="*/ 857047 h 857047"/>
              <a:gd name="connsiteX73" fmla="*/ 3850160 w 6881206"/>
              <a:gd name="connsiteY73" fmla="*/ 857047 h 857047"/>
              <a:gd name="connsiteX74" fmla="*/ 3563124 w 6881206"/>
              <a:gd name="connsiteY74" fmla="*/ 857047 h 857047"/>
              <a:gd name="connsiteX75" fmla="*/ 3550795 w 6881206"/>
              <a:gd name="connsiteY75" fmla="*/ 857047 h 857047"/>
              <a:gd name="connsiteX76" fmla="*/ 3508932 w 6881206"/>
              <a:gd name="connsiteY76" fmla="*/ 857047 h 857047"/>
              <a:gd name="connsiteX77" fmla="*/ 3483683 w 6881206"/>
              <a:gd name="connsiteY77" fmla="*/ 857047 h 857047"/>
              <a:gd name="connsiteX78" fmla="*/ 3464491 w 6881206"/>
              <a:gd name="connsiteY78" fmla="*/ 857047 h 857047"/>
              <a:gd name="connsiteX79" fmla="*/ 3452740 w 6881206"/>
              <a:gd name="connsiteY79" fmla="*/ 857047 h 857047"/>
              <a:gd name="connsiteX80" fmla="*/ 3423719 w 6881206"/>
              <a:gd name="connsiteY80" fmla="*/ 857047 h 857047"/>
              <a:gd name="connsiteX81" fmla="*/ 3370481 w 6881206"/>
              <a:gd name="connsiteY81" fmla="*/ 857047 h 857047"/>
              <a:gd name="connsiteX82" fmla="*/ 3306946 w 6881206"/>
              <a:gd name="connsiteY82" fmla="*/ 857047 h 857047"/>
              <a:gd name="connsiteX83" fmla="*/ 3147208 w 6881206"/>
              <a:gd name="connsiteY83" fmla="*/ 857047 h 857047"/>
              <a:gd name="connsiteX84" fmla="*/ 3114429 w 6881206"/>
              <a:gd name="connsiteY84" fmla="*/ 857047 h 857047"/>
              <a:gd name="connsiteX85" fmla="*/ 2960658 w 6881206"/>
              <a:gd name="connsiteY85" fmla="*/ 857047 h 857047"/>
              <a:gd name="connsiteX86" fmla="*/ 2827230 w 6881206"/>
              <a:gd name="connsiteY86" fmla="*/ 857047 h 857047"/>
              <a:gd name="connsiteX87" fmla="*/ 2712413 w 6881206"/>
              <a:gd name="connsiteY87" fmla="*/ 857047 h 857047"/>
              <a:gd name="connsiteX88" fmla="*/ 2680242 w 6881206"/>
              <a:gd name="connsiteY88" fmla="*/ 857047 h 857047"/>
              <a:gd name="connsiteX89" fmla="*/ 2603835 w 6881206"/>
              <a:gd name="connsiteY89" fmla="*/ 857047 h 857047"/>
              <a:gd name="connsiteX90" fmla="*/ 2455042 w 6881206"/>
              <a:gd name="connsiteY90" fmla="*/ 857047 h 857047"/>
              <a:gd name="connsiteX91" fmla="*/ 2426415 w 6881206"/>
              <a:gd name="connsiteY91" fmla="*/ 857047 h 857047"/>
              <a:gd name="connsiteX92" fmla="*/ 2209736 w 6881206"/>
              <a:gd name="connsiteY92" fmla="*/ 857047 h 857047"/>
              <a:gd name="connsiteX93" fmla="*/ 1893047 w 6881206"/>
              <a:gd name="connsiteY93" fmla="*/ 857047 h 857047"/>
              <a:gd name="connsiteX94" fmla="*/ 1885034 w 6881206"/>
              <a:gd name="connsiteY94" fmla="*/ 857047 h 857047"/>
              <a:gd name="connsiteX95" fmla="*/ 1843786 w 6881206"/>
              <a:gd name="connsiteY95" fmla="*/ 857047 h 857047"/>
              <a:gd name="connsiteX96" fmla="*/ 1828944 w 6881206"/>
              <a:gd name="connsiteY96" fmla="*/ 857047 h 857047"/>
              <a:gd name="connsiteX97" fmla="*/ 1380221 w 6881206"/>
              <a:gd name="connsiteY97" fmla="*/ 857047 h 857047"/>
              <a:gd name="connsiteX98" fmla="*/ 1333065 w 6881206"/>
              <a:gd name="connsiteY98" fmla="*/ 857047 h 857047"/>
              <a:gd name="connsiteX99" fmla="*/ 653445 w 6881206"/>
              <a:gd name="connsiteY99" fmla="*/ 857047 h 857047"/>
              <a:gd name="connsiteX100" fmla="*/ 0 w 6881206"/>
              <a:gd name="connsiteY100" fmla="*/ 857047 h 857047"/>
              <a:gd name="connsiteX101" fmla="*/ 0 w 6881206"/>
              <a:gd name="connsiteY101" fmla="*/ 0 h 85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6881206" h="857047">
                <a:moveTo>
                  <a:pt x="0" y="0"/>
                </a:moveTo>
                <a:cubicBezTo>
                  <a:pt x="0" y="0"/>
                  <a:pt x="0" y="0"/>
                  <a:pt x="653445" y="0"/>
                </a:cubicBezTo>
                <a:cubicBezTo>
                  <a:pt x="653445" y="0"/>
                  <a:pt x="653445" y="0"/>
                  <a:pt x="1156123" y="0"/>
                </a:cubicBezTo>
                <a:lnTo>
                  <a:pt x="1380221" y="0"/>
                </a:lnTo>
                <a:cubicBezTo>
                  <a:pt x="1380221" y="0"/>
                  <a:pt x="1380221" y="0"/>
                  <a:pt x="1444324" y="0"/>
                </a:cubicBezTo>
                <a:lnTo>
                  <a:pt x="1522072" y="0"/>
                </a:lnTo>
                <a:lnTo>
                  <a:pt x="1596570" y="0"/>
                </a:lnTo>
                <a:cubicBezTo>
                  <a:pt x="1668686" y="0"/>
                  <a:pt x="1764840" y="0"/>
                  <a:pt x="1893047" y="0"/>
                </a:cubicBezTo>
                <a:cubicBezTo>
                  <a:pt x="1893047" y="0"/>
                  <a:pt x="1893047" y="0"/>
                  <a:pt x="1978260" y="0"/>
                </a:cubicBezTo>
                <a:lnTo>
                  <a:pt x="2032793" y="0"/>
                </a:lnTo>
                <a:lnTo>
                  <a:pt x="2095032" y="0"/>
                </a:lnTo>
                <a:cubicBezTo>
                  <a:pt x="2196025" y="0"/>
                  <a:pt x="2347515" y="0"/>
                  <a:pt x="2574748" y="0"/>
                </a:cubicBezTo>
                <a:lnTo>
                  <a:pt x="2712413" y="0"/>
                </a:lnTo>
                <a:lnTo>
                  <a:pt x="2724164" y="0"/>
                </a:lnTo>
                <a:lnTo>
                  <a:pt x="2806423" y="0"/>
                </a:lnTo>
                <a:lnTo>
                  <a:pt x="2975563" y="0"/>
                </a:lnTo>
                <a:lnTo>
                  <a:pt x="3029696" y="0"/>
                </a:lnTo>
                <a:lnTo>
                  <a:pt x="3216247" y="0"/>
                </a:lnTo>
                <a:lnTo>
                  <a:pt x="3464491" y="0"/>
                </a:lnTo>
                <a:lnTo>
                  <a:pt x="3476820" y="0"/>
                </a:lnTo>
                <a:lnTo>
                  <a:pt x="3508932" y="0"/>
                </a:lnTo>
                <a:cubicBezTo>
                  <a:pt x="3508932" y="0"/>
                  <a:pt x="3508932" y="0"/>
                  <a:pt x="3518154" y="0"/>
                </a:cubicBezTo>
                <a:lnTo>
                  <a:pt x="3563124" y="0"/>
                </a:lnTo>
                <a:lnTo>
                  <a:pt x="3568615" y="0"/>
                </a:lnTo>
                <a:lnTo>
                  <a:pt x="3582711" y="0"/>
                </a:lnTo>
                <a:lnTo>
                  <a:pt x="3607047" y="0"/>
                </a:lnTo>
                <a:lnTo>
                  <a:pt x="3711363" y="0"/>
                </a:lnTo>
                <a:lnTo>
                  <a:pt x="3757936" y="0"/>
                </a:lnTo>
                <a:lnTo>
                  <a:pt x="3914505" y="0"/>
                </a:lnTo>
                <a:lnTo>
                  <a:pt x="4099165" y="0"/>
                </a:lnTo>
                <a:cubicBezTo>
                  <a:pt x="4099165" y="0"/>
                  <a:pt x="4099165" y="0"/>
                  <a:pt x="4176573" y="0"/>
                </a:cubicBezTo>
                <a:cubicBezTo>
                  <a:pt x="4176573" y="0"/>
                  <a:pt x="4176573" y="0"/>
                  <a:pt x="4211043" y="0"/>
                </a:cubicBezTo>
                <a:lnTo>
                  <a:pt x="4249415" y="0"/>
                </a:lnTo>
                <a:lnTo>
                  <a:pt x="4292911" y="0"/>
                </a:lnTo>
                <a:cubicBezTo>
                  <a:pt x="4370470" y="0"/>
                  <a:pt x="4499735" y="0"/>
                  <a:pt x="4715176" y="0"/>
                </a:cubicBezTo>
                <a:lnTo>
                  <a:pt x="4749035" y="0"/>
                </a:lnTo>
                <a:lnTo>
                  <a:pt x="5107279" y="0"/>
                </a:lnTo>
                <a:lnTo>
                  <a:pt x="5446306" y="0"/>
                </a:lnTo>
                <a:lnTo>
                  <a:pt x="5654500" y="0"/>
                </a:lnTo>
                <a:lnTo>
                  <a:pt x="5879355" y="0"/>
                </a:lnTo>
                <a:lnTo>
                  <a:pt x="6374171" y="0"/>
                </a:lnTo>
                <a:lnTo>
                  <a:pt x="6382691" y="0"/>
                </a:lnTo>
                <a:cubicBezTo>
                  <a:pt x="6392367" y="0"/>
                  <a:pt x="6402043" y="5258"/>
                  <a:pt x="6406881" y="10516"/>
                </a:cubicBezTo>
                <a:cubicBezTo>
                  <a:pt x="6406881" y="10516"/>
                  <a:pt x="6411719" y="10516"/>
                  <a:pt x="6411719" y="15774"/>
                </a:cubicBezTo>
                <a:cubicBezTo>
                  <a:pt x="6411719" y="15774"/>
                  <a:pt x="6411719" y="15774"/>
                  <a:pt x="6412418" y="16534"/>
                </a:cubicBezTo>
                <a:lnTo>
                  <a:pt x="6413765" y="17998"/>
                </a:lnTo>
                <a:lnTo>
                  <a:pt x="6418286" y="21854"/>
                </a:lnTo>
                <a:cubicBezTo>
                  <a:pt x="6439669" y="40092"/>
                  <a:pt x="6525203" y="113046"/>
                  <a:pt x="6867337" y="404863"/>
                </a:cubicBezTo>
                <a:cubicBezTo>
                  <a:pt x="6885830" y="415379"/>
                  <a:pt x="6885830" y="436411"/>
                  <a:pt x="6867337" y="452185"/>
                </a:cubicBezTo>
                <a:cubicBezTo>
                  <a:pt x="6867337" y="452185"/>
                  <a:pt x="6867337" y="452185"/>
                  <a:pt x="6491457" y="772784"/>
                </a:cubicBezTo>
                <a:lnTo>
                  <a:pt x="6413765" y="839050"/>
                </a:lnTo>
                <a:lnTo>
                  <a:pt x="6411719" y="841273"/>
                </a:lnTo>
                <a:cubicBezTo>
                  <a:pt x="6411719" y="841273"/>
                  <a:pt x="6406881" y="841273"/>
                  <a:pt x="6406881" y="846531"/>
                </a:cubicBezTo>
                <a:cubicBezTo>
                  <a:pt x="6402043" y="851789"/>
                  <a:pt x="6392367" y="857047"/>
                  <a:pt x="6382691" y="857047"/>
                </a:cubicBezTo>
                <a:lnTo>
                  <a:pt x="6374171" y="857047"/>
                </a:lnTo>
                <a:lnTo>
                  <a:pt x="6368680" y="857047"/>
                </a:lnTo>
                <a:lnTo>
                  <a:pt x="6348221" y="857047"/>
                </a:lnTo>
                <a:lnTo>
                  <a:pt x="6330248" y="857047"/>
                </a:lnTo>
                <a:lnTo>
                  <a:pt x="6266353" y="857047"/>
                </a:lnTo>
                <a:lnTo>
                  <a:pt x="6225932" y="857047"/>
                </a:lnTo>
                <a:lnTo>
                  <a:pt x="6106926" y="857047"/>
                </a:lnTo>
                <a:lnTo>
                  <a:pt x="6022790" y="857047"/>
                </a:lnTo>
                <a:lnTo>
                  <a:pt x="5844088" y="857047"/>
                </a:lnTo>
                <a:lnTo>
                  <a:pt x="5687880" y="857047"/>
                </a:lnTo>
                <a:lnTo>
                  <a:pt x="5451985" y="857047"/>
                </a:lnTo>
                <a:lnTo>
                  <a:pt x="5188261" y="857047"/>
                </a:lnTo>
                <a:lnTo>
                  <a:pt x="4904764" y="857047"/>
                </a:lnTo>
                <a:lnTo>
                  <a:pt x="4490989" y="857047"/>
                </a:lnTo>
                <a:lnTo>
                  <a:pt x="4176573" y="857047"/>
                </a:lnTo>
                <a:cubicBezTo>
                  <a:pt x="4176573" y="857047"/>
                  <a:pt x="4176573" y="857047"/>
                  <a:pt x="4099165" y="857047"/>
                </a:cubicBezTo>
                <a:cubicBezTo>
                  <a:pt x="4099165" y="857047"/>
                  <a:pt x="4099165" y="857047"/>
                  <a:pt x="4089943" y="857047"/>
                </a:cubicBezTo>
                <a:lnTo>
                  <a:pt x="4057940" y="857047"/>
                </a:lnTo>
                <a:lnTo>
                  <a:pt x="4025386" y="857047"/>
                </a:lnTo>
                <a:cubicBezTo>
                  <a:pt x="3988496" y="857047"/>
                  <a:pt x="3933162" y="857047"/>
                  <a:pt x="3850160" y="857047"/>
                </a:cubicBezTo>
                <a:lnTo>
                  <a:pt x="3563124" y="857047"/>
                </a:lnTo>
                <a:lnTo>
                  <a:pt x="3550795" y="857047"/>
                </a:lnTo>
                <a:lnTo>
                  <a:pt x="3508932" y="857047"/>
                </a:lnTo>
                <a:cubicBezTo>
                  <a:pt x="3508932" y="857047"/>
                  <a:pt x="3508932" y="857047"/>
                  <a:pt x="3483683" y="857047"/>
                </a:cubicBezTo>
                <a:lnTo>
                  <a:pt x="3464491" y="857047"/>
                </a:lnTo>
                <a:lnTo>
                  <a:pt x="3452740" y="857047"/>
                </a:lnTo>
                <a:lnTo>
                  <a:pt x="3423719" y="857047"/>
                </a:lnTo>
                <a:lnTo>
                  <a:pt x="3370481" y="857047"/>
                </a:lnTo>
                <a:lnTo>
                  <a:pt x="3306946" y="857047"/>
                </a:lnTo>
                <a:lnTo>
                  <a:pt x="3147208" y="857047"/>
                </a:lnTo>
                <a:lnTo>
                  <a:pt x="3114429" y="857047"/>
                </a:lnTo>
                <a:lnTo>
                  <a:pt x="2960658" y="857047"/>
                </a:lnTo>
                <a:lnTo>
                  <a:pt x="2827230" y="857047"/>
                </a:lnTo>
                <a:lnTo>
                  <a:pt x="2712413" y="857047"/>
                </a:lnTo>
                <a:lnTo>
                  <a:pt x="2680242" y="857047"/>
                </a:lnTo>
                <a:lnTo>
                  <a:pt x="2603835" y="857047"/>
                </a:lnTo>
                <a:lnTo>
                  <a:pt x="2455042" y="857047"/>
                </a:lnTo>
                <a:lnTo>
                  <a:pt x="2426415" y="857047"/>
                </a:lnTo>
                <a:lnTo>
                  <a:pt x="2209736" y="857047"/>
                </a:lnTo>
                <a:lnTo>
                  <a:pt x="1893047" y="857047"/>
                </a:lnTo>
                <a:cubicBezTo>
                  <a:pt x="1893047" y="857047"/>
                  <a:pt x="1893047" y="857047"/>
                  <a:pt x="1885034" y="857047"/>
                </a:cubicBezTo>
                <a:lnTo>
                  <a:pt x="1843786" y="857047"/>
                </a:lnTo>
                <a:lnTo>
                  <a:pt x="1828944" y="857047"/>
                </a:lnTo>
                <a:cubicBezTo>
                  <a:pt x="1764840" y="857047"/>
                  <a:pt x="1636634" y="857047"/>
                  <a:pt x="1380221" y="857047"/>
                </a:cubicBezTo>
                <a:lnTo>
                  <a:pt x="1333065" y="857047"/>
                </a:lnTo>
                <a:cubicBezTo>
                  <a:pt x="1136016" y="857047"/>
                  <a:pt x="910816" y="857047"/>
                  <a:pt x="653445" y="857047"/>
                </a:cubicBezTo>
                <a:cubicBezTo>
                  <a:pt x="653445" y="857047"/>
                  <a:pt x="653445" y="857047"/>
                  <a:pt x="0" y="857047"/>
                </a:cubicBezTo>
                <a:cubicBezTo>
                  <a:pt x="0" y="857047"/>
                  <a:pt x="0" y="857047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961050D-669F-4FF4-A23F-B95D28F48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5371" y="131764"/>
            <a:ext cx="4906338" cy="663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618283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44C337-3893-4B29-A265-B1329150B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E0B358-1267-4844-8B3D-B7A279B4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3616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B24AA06A-F1A5-4BB3-9486-9AE7A53B3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BDF97590-C600-44CB-9303-4A3679F51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A9BBE156-3FFA-4DC4-8468-35BD28DD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F7960DE5-3810-4B1E-B1E2-3BAFEA91E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359E957C-CE11-446F-8AA7-B3E98390B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A3E9FE34-CA9E-4443-BEBF-D1B9A1C6C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F39D814-8A48-4509-BDEB-826F1065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C6D08C0-8C49-4B87-9CF4-A1F08714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308C612B-4C0D-4863-B9CD-F86ABAA1B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00B1EC8-1B55-4390-A183-C33B5E227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790A225-91E1-4BE5-A801-5F1E32721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FFC46A2-6BBF-47FD-BC17-5EE1DF7CB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F44CA9C-80E8-44E1-A79C-D6EBFC73B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7117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8CB9417F-98D9-4998-B00B-A5932E4C7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FA79AA3D-583E-4A1E-AF7E-CBD980F59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D80C9F17-A6B2-4A12-BC77-F84264A66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949C9A53-ED97-44CE-BDD5-ED24892116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0F9FDAE7-225B-4072-8907-6EAA06174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9D49818B-8EA3-4B41-9783-EFE0C618C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01903E65-D822-4457-B0A5-2F4168224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A5CF9DAB-75BF-43D9-B1E7-817D1FAA0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BB22916D-4BCF-4A4C-8714-A2564D34C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4CD9F734-569E-44E7-BD53-6214E0F18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7A5DAACB-2F42-40C8-BF6A-75B79299F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AD78E0F9-8568-4672-A22F-4ED5B1A96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FC7DD4-CD20-4612-87A4-78934196C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096" y="624110"/>
            <a:ext cx="5021516" cy="1280890"/>
          </a:xfrm>
        </p:spPr>
        <p:txBody>
          <a:bodyPr>
            <a:normAutofit/>
          </a:bodyPr>
          <a:lstStyle/>
          <a:p>
            <a:r>
              <a:rPr lang="en-US" dirty="0"/>
              <a:t>Demo video :</a:t>
            </a:r>
            <a:endParaRPr lang="LID4096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A5CD610-ED7C-4CED-A9A1-174432C88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704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0C4379BF-8C7A-480A-BC36-DA55D92A9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4645704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5" name="Picture 4" descr="Camera lens">
            <a:extLst>
              <a:ext uri="{FF2B5EF4-FFF2-40B4-BE49-F238E27FC236}">
                <a16:creationId xmlns:a16="http://schemas.microsoft.com/office/drawing/2014/main" id="{0ECA0E0E-0FC0-4A6C-B087-B69705CF8A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12" r="39823" b="-2"/>
          <a:stretch/>
        </p:blipFill>
        <p:spPr>
          <a:xfrm>
            <a:off x="-1555" y="1731"/>
            <a:ext cx="4671091" cy="6858000"/>
          </a:xfrm>
          <a:prstGeom prst="rect">
            <a:avLst/>
          </a:prstGeom>
        </p:spPr>
      </p:pic>
      <p:pic>
        <p:nvPicPr>
          <p:cNvPr id="4" name="434">
            <a:hlinkClick r:id="" action="ppaction://media"/>
            <a:extLst>
              <a:ext uri="{FF2B5EF4-FFF2-40B4-BE49-F238E27FC236}">
                <a16:creationId xmlns:a16="http://schemas.microsoft.com/office/drawing/2014/main" id="{9784E9C8-3AA0-4DF9-9537-EE9B4825B3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28584" y="1691316"/>
            <a:ext cx="7363415" cy="4142065"/>
          </a:xfrm>
        </p:spPr>
      </p:pic>
    </p:spTree>
    <p:extLst>
      <p:ext uri="{BB962C8B-B14F-4D97-AF65-F5344CB8AC3E}">
        <p14:creationId xmlns:p14="http://schemas.microsoft.com/office/powerpoint/2010/main" val="371087105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2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DD0FC-7973-4CAA-BEE6-592BC4037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468" y="545556"/>
            <a:ext cx="8267296" cy="214684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Panikos and Cristian</a:t>
            </a:r>
            <a:endParaRPr lang="LID4096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35256274-0E40-4F2B-9012-49F2B5CDA0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8363008"/>
              </p:ext>
            </p:extLst>
          </p:nvPr>
        </p:nvGraphicFramePr>
        <p:xfrm>
          <a:off x="945395" y="2494470"/>
          <a:ext cx="10653184" cy="28302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472BA90-1A05-4E38-B142-64C8CD684101}"/>
              </a:ext>
            </a:extLst>
          </p:cNvPr>
          <p:cNvSpPr txBox="1">
            <a:spLocks/>
          </p:cNvSpPr>
          <p:nvPr/>
        </p:nvSpPr>
        <p:spPr>
          <a:xfrm>
            <a:off x="3043656" y="2736590"/>
            <a:ext cx="2675355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LID4096" dirty="0"/>
          </a:p>
        </p:txBody>
      </p:sp>
      <p:pic>
        <p:nvPicPr>
          <p:cNvPr id="7" name="Graphic 6" descr="Man outline">
            <a:extLst>
              <a:ext uri="{FF2B5EF4-FFF2-40B4-BE49-F238E27FC236}">
                <a16:creationId xmlns:a16="http://schemas.microsoft.com/office/drawing/2014/main" id="{0B991164-B48B-48C4-9DE1-64FE1176B2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66902" y="1217832"/>
            <a:ext cx="1353508" cy="1353508"/>
          </a:xfrm>
          <a:prstGeom prst="rect">
            <a:avLst/>
          </a:prstGeom>
        </p:spPr>
      </p:pic>
      <p:pic>
        <p:nvPicPr>
          <p:cNvPr id="15" name="Graphic 14" descr="Man outline">
            <a:extLst>
              <a:ext uri="{FF2B5EF4-FFF2-40B4-BE49-F238E27FC236}">
                <a16:creationId xmlns:a16="http://schemas.microsoft.com/office/drawing/2014/main" id="{09E86963-C18C-4D39-B1EE-23EF0016BC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26563" y="1096772"/>
            <a:ext cx="1353508" cy="135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13049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76304-DD15-4D6B-9FFD-F4870231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371" y="686828"/>
            <a:ext cx="8911687" cy="1280890"/>
          </a:xfrm>
        </p:spPr>
        <p:txBody>
          <a:bodyPr/>
          <a:lstStyle/>
          <a:p>
            <a:r>
              <a:rPr lang="en-US" dirty="0"/>
              <a:t>Natural language description: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98869-86F7-4044-946D-FB48DBEF4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2984" y="1967719"/>
            <a:ext cx="10215074" cy="46599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have 2 students who have different ways of getting their foods.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Firstly, there is a chance the restaurant does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moreover there is a chance we can’t cook (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each contradicting all their respective options.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Secondly, we can be in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cook despite for example preferring delivery 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Thirdly, we can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prefer delivery/takeaway depending on the User because University work is more important that time to cook.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Fourthly, there is a chance we have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prefer to do what we wanted in the beginning and pretty much cancels the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part.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Lastly, if all options are contradicted, then we are left with no option than to cook with anything we have.</a:t>
            </a:r>
          </a:p>
          <a:p>
            <a:pPr marL="0" indent="0">
              <a:buNone/>
            </a:pPr>
            <a:endParaRPr lang="LID4096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2E6CAA-7244-424C-9DDB-4C3D2B0AE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984" y="2377362"/>
            <a:ext cx="8157155" cy="179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47439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AEB12-ED29-4C3C-BC1A-C6CF01903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647AF-3794-4704-8CE4-CB094A4EF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1800" y="2297266"/>
            <a:ext cx="4087821" cy="8059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We have 3 options: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14" name="Rectangle 13" descr="Truck">
            <a:extLst>
              <a:ext uri="{FF2B5EF4-FFF2-40B4-BE49-F238E27FC236}">
                <a16:creationId xmlns:a16="http://schemas.microsoft.com/office/drawing/2014/main" id="{110BDF6A-5B8D-4C59-AD3E-F4A85B4D481B}"/>
              </a:ext>
            </a:extLst>
          </p:cNvPr>
          <p:cNvSpPr/>
          <p:nvPr/>
        </p:nvSpPr>
        <p:spPr>
          <a:xfrm>
            <a:off x="3260193" y="4036569"/>
            <a:ext cx="722594" cy="722594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Rectangle 16" descr="Playbook">
            <a:extLst>
              <a:ext uri="{FF2B5EF4-FFF2-40B4-BE49-F238E27FC236}">
                <a16:creationId xmlns:a16="http://schemas.microsoft.com/office/drawing/2014/main" id="{63753C55-C027-4D2E-954E-89A4541B2B89}"/>
              </a:ext>
            </a:extLst>
          </p:cNvPr>
          <p:cNvSpPr/>
          <p:nvPr/>
        </p:nvSpPr>
        <p:spPr>
          <a:xfrm>
            <a:off x="5686046" y="4036569"/>
            <a:ext cx="722594" cy="722594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Rectangle 19" descr="Chef">
            <a:extLst>
              <a:ext uri="{FF2B5EF4-FFF2-40B4-BE49-F238E27FC236}">
                <a16:creationId xmlns:a16="http://schemas.microsoft.com/office/drawing/2014/main" id="{F43F827F-03D3-4E47-AFE4-B0C94F71EB95}"/>
              </a:ext>
            </a:extLst>
          </p:cNvPr>
          <p:cNvSpPr/>
          <p:nvPr/>
        </p:nvSpPr>
        <p:spPr>
          <a:xfrm>
            <a:off x="8111899" y="4036569"/>
            <a:ext cx="722594" cy="722594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F00ECA-BB42-4CF3-9F39-3F0E13C66552}"/>
              </a:ext>
            </a:extLst>
          </p:cNvPr>
          <p:cNvSpPr/>
          <p:nvPr/>
        </p:nvSpPr>
        <p:spPr>
          <a:xfrm>
            <a:off x="7440918" y="5419822"/>
            <a:ext cx="2064555" cy="720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3A6D04B-AF9D-4A78-8F2A-D5FB6D80F123}"/>
              </a:ext>
            </a:extLst>
          </p:cNvPr>
          <p:cNvGrpSpPr/>
          <p:nvPr/>
        </p:nvGrpSpPr>
        <p:grpSpPr>
          <a:xfrm>
            <a:off x="1855356" y="3245721"/>
            <a:ext cx="3456066" cy="2707021"/>
            <a:chOff x="1855356" y="3245721"/>
            <a:chExt cx="3456066" cy="270702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734804E-7461-4E47-9E97-E1C1FAF56977}"/>
                </a:ext>
              </a:extLst>
            </p:cNvPr>
            <p:cNvGrpSpPr/>
            <p:nvPr/>
          </p:nvGrpSpPr>
          <p:grpSpPr>
            <a:xfrm>
              <a:off x="2551111" y="5606901"/>
              <a:ext cx="2064555" cy="345841"/>
              <a:chOff x="2887688" y="1946820"/>
              <a:chExt cx="2064555" cy="72000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9406FDD3-AECA-4E8C-92E6-29BDF7388CCC}"/>
                  </a:ext>
                </a:extLst>
              </p:cNvPr>
              <p:cNvSpPr/>
              <p:nvPr/>
            </p:nvSpPr>
            <p:spPr>
              <a:xfrm>
                <a:off x="2887688" y="1946820"/>
                <a:ext cx="2064555" cy="720000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A3C4F6D-5395-4DFB-B390-CBEE06845C62}"/>
                  </a:ext>
                </a:extLst>
              </p:cNvPr>
              <p:cNvSpPr txBox="1"/>
              <p:nvPr/>
            </p:nvSpPr>
            <p:spPr>
              <a:xfrm>
                <a:off x="2887688" y="1946820"/>
                <a:ext cx="2064555" cy="72000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cap="all"/>
                </a:pPr>
                <a:r>
                  <a:rPr lang="en-US" sz="1500" kern="1200"/>
                  <a:t>Delivery(method)</a:t>
                </a:r>
              </a:p>
            </p:txBody>
          </p:sp>
        </p:grpSp>
        <p:pic>
          <p:nvPicPr>
            <p:cNvPr id="7" name="Picture 6" descr="Diagram&#10;&#10;Description automatically generated with medium confidence">
              <a:extLst>
                <a:ext uri="{FF2B5EF4-FFF2-40B4-BE49-F238E27FC236}">
                  <a16:creationId xmlns:a16="http://schemas.microsoft.com/office/drawing/2014/main" id="{16996E74-BBDA-4B99-BFC6-A0844B317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5356" y="3245721"/>
              <a:ext cx="3456066" cy="2304290"/>
            </a:xfrm>
            <a:prstGeom prst="rect">
              <a:avLst/>
            </a:prstGeom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3A17E55-73F7-4044-AEC2-B6D142AC4878}"/>
              </a:ext>
            </a:extLst>
          </p:cNvPr>
          <p:cNvGrpSpPr/>
          <p:nvPr/>
        </p:nvGrpSpPr>
        <p:grpSpPr>
          <a:xfrm>
            <a:off x="4727400" y="3328368"/>
            <a:ext cx="2352220" cy="2632662"/>
            <a:chOff x="4727400" y="3328368"/>
            <a:chExt cx="2352220" cy="263266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830AAFB-42E6-4EF4-B613-B5A97CB3A90F}"/>
                </a:ext>
              </a:extLst>
            </p:cNvPr>
            <p:cNvGrpSpPr/>
            <p:nvPr/>
          </p:nvGrpSpPr>
          <p:grpSpPr>
            <a:xfrm>
              <a:off x="5015065" y="5589373"/>
              <a:ext cx="2064555" cy="371657"/>
              <a:chOff x="5313541" y="1946820"/>
              <a:chExt cx="2064555" cy="720000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3472E125-7A5B-43B7-8E38-4A895D177E1C}"/>
                  </a:ext>
                </a:extLst>
              </p:cNvPr>
              <p:cNvSpPr/>
              <p:nvPr/>
            </p:nvSpPr>
            <p:spPr>
              <a:xfrm>
                <a:off x="5313541" y="1946820"/>
                <a:ext cx="2064555" cy="720000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BEEC6B2-B373-47CC-8833-586AB6B1A4E6}"/>
                  </a:ext>
                </a:extLst>
              </p:cNvPr>
              <p:cNvSpPr txBox="1"/>
              <p:nvPr/>
            </p:nvSpPr>
            <p:spPr>
              <a:xfrm>
                <a:off x="5313541" y="1946820"/>
                <a:ext cx="2064555" cy="72000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  <a:defRPr cap="all"/>
                </a:pPr>
                <a:r>
                  <a:rPr lang="en-US" sz="1500" kern="1200"/>
                  <a:t>takeaway(method)</a:t>
                </a:r>
              </a:p>
            </p:txBody>
          </p:sp>
        </p:grpSp>
        <p:pic>
          <p:nvPicPr>
            <p:cNvPr id="9" name="Picture 8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4F55D235-FCC1-47C6-A03F-7394AA4FC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7400" y="3328368"/>
              <a:ext cx="2237920" cy="2237920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A2D8CB8-C06F-4D4F-9E07-01A2CA693AD1}"/>
              </a:ext>
            </a:extLst>
          </p:cNvPr>
          <p:cNvGrpSpPr/>
          <p:nvPr/>
        </p:nvGrpSpPr>
        <p:grpSpPr>
          <a:xfrm>
            <a:off x="7004105" y="3491444"/>
            <a:ext cx="2871359" cy="2342428"/>
            <a:chOff x="7004105" y="3491444"/>
            <a:chExt cx="2871359" cy="234242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7DACDF5-B5E1-4908-82BF-21F0C03A8A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>
                          <a14:foregroundMark x1="48909" y1="29927" x2="61756" y2="34451"/>
                          <a14:foregroundMark x1="61756" y1="34451" x2="62914" y2="60218"/>
                          <a14:foregroundMark x1="62914" y1="60218" x2="59224" y2="65468"/>
                          <a14:foregroundMark x1="59224" y1="65468" x2="66092" y2="61955"/>
                          <a14:foregroundMark x1="66092" y1="61955" x2="77862" y2="68134"/>
                          <a14:foregroundMark x1="77862" y1="68134" x2="77458" y2="68296"/>
                          <a14:foregroundMark x1="76353" y1="54968" x2="74710" y2="45194"/>
                          <a14:foregroundMark x1="74710" y1="45194" x2="70805" y2="52827"/>
                          <a14:foregroundMark x1="70805" y1="52827" x2="65553" y2="47779"/>
                          <a14:foregroundMark x1="65553" y1="47779" x2="69297" y2="37439"/>
                          <a14:foregroundMark x1="69297" y1="37439" x2="65257" y2="26696"/>
                          <a14:foregroundMark x1="65257" y1="26696" x2="72798" y2="25889"/>
                          <a14:foregroundMark x1="72798" y1="25889" x2="77134" y2="27827"/>
                          <a14:foregroundMark x1="81497" y1="27827" x2="74226" y2="19426"/>
                          <a14:foregroundMark x1="74226" y1="19426" x2="42876" y2="26292"/>
                          <a14:foregroundMark x1="42876" y1="26292" x2="46782" y2="31704"/>
                          <a14:foregroundMark x1="46782" y1="31704" x2="46431" y2="43821"/>
                          <a14:foregroundMark x1="46431" y1="43821" x2="45327" y2="40711"/>
                          <a14:foregroundMark x1="25505" y1="34370" x2="19499" y2="35097"/>
                          <a14:foregroundMark x1="19499" y1="35097" x2="15217" y2="39257"/>
                          <a14:foregroundMark x1="15217" y1="39257" x2="25074" y2="36430"/>
                          <a14:foregroundMark x1="25074" y1="36430" x2="28198" y2="43215"/>
                          <a14:foregroundMark x1="28198" y1="43215" x2="27040" y2="51373"/>
                          <a14:foregroundMark x1="27040" y1="51373" x2="19149" y2="69386"/>
                          <a14:foregroundMark x1="19149" y1="69386" x2="26825" y2="70719"/>
                          <a14:foregroundMark x1="26825" y1="70719" x2="38621" y2="49111"/>
                          <a14:foregroundMark x1="38621" y1="49111" x2="43415" y2="48627"/>
                          <a14:foregroundMark x1="43415" y1="48627" x2="33585" y2="37278"/>
                          <a14:foregroundMark x1="33585" y1="37278" x2="27821" y2="38893"/>
                          <a14:foregroundMark x1="27821" y1="38893" x2="20603" y2="52504"/>
                          <a14:foregroundMark x1="20603" y1="52504" x2="20684" y2="52625"/>
                          <a14:foregroundMark x1="16159" y1="46325" x2="38513" y2="41317"/>
                          <a14:foregroundMark x1="38513" y1="41317" x2="59763" y2="62359"/>
                          <a14:foregroundMark x1="59763" y1="62359" x2="53865" y2="70517"/>
                          <a14:foregroundMark x1="53865" y1="70517" x2="52303" y2="77948"/>
                          <a14:foregroundMark x1="52303" y1="77948" x2="46755" y2="79362"/>
                          <a14:foregroundMark x1="46755" y1="79362" x2="54700" y2="80089"/>
                          <a14:foregroundMark x1="54700" y1="80089" x2="64934" y2="79645"/>
                          <a14:foregroundMark x1="64934" y1="79645" x2="71829" y2="80856"/>
                          <a14:foregroundMark x1="71829" y1="80856" x2="80205" y2="78635"/>
                          <a14:foregroundMark x1="80205" y1="78635" x2="76515" y2="84208"/>
                          <a14:foregroundMark x1="70751" y1="80250" x2="66308" y2="75363"/>
                          <a14:foregroundMark x1="66308" y1="75363" x2="61271" y2="75606"/>
                          <a14:foregroundMark x1="61271" y1="75606" x2="65446" y2="76010"/>
                          <a14:foregroundMark x1="78535" y1="78110" x2="65957" y2="77908"/>
                          <a14:foregroundMark x1="65957" y1="77908" x2="60948" y2="75242"/>
                          <a14:foregroundMark x1="60948" y1="75242" x2="71936" y2="74031"/>
                          <a14:foregroundMark x1="71936" y1="74031" x2="83490" y2="77868"/>
                          <a14:foregroundMark x1="83490" y1="77868" x2="83544" y2="78352"/>
                          <a14:foregroundMark x1="61541" y1="80250" x2="56343" y2="75242"/>
                          <a14:foregroundMark x1="56343" y1="75242" x2="57474" y2="73465"/>
                          <a14:foregroundMark x1="80743" y1="25565" x2="82225" y2="28352"/>
                          <a14:foregroundMark x1="84460" y1="28877" x2="80070" y2="20759"/>
                          <a14:foregroundMark x1="80070" y1="20759" x2="81497" y2="26494"/>
                          <a14:foregroundMark x1="82467" y1="25000" x2="77862" y2="19426"/>
                          <a14:foregroundMark x1="77862" y1="19426" x2="83140" y2="24838"/>
                          <a14:foregroundMark x1="83140" y1="24838" x2="85645" y2="34087"/>
                          <a14:foregroundMark x1="85645" y1="34087" x2="83948" y2="29806"/>
                          <a14:foregroundMark x1="78023" y1="23869" x2="83086" y2="3723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4105" y="3491444"/>
              <a:ext cx="2871359" cy="1914444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9697A77-DA94-4D67-91D2-E7F11205171C}"/>
                </a:ext>
              </a:extLst>
            </p:cNvPr>
            <p:cNvSpPr txBox="1"/>
            <p:nvPr/>
          </p:nvSpPr>
          <p:spPr>
            <a:xfrm>
              <a:off x="7440918" y="5550011"/>
              <a:ext cx="2064555" cy="28386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 dirty="0"/>
                <a:t>cook(method)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32410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3C515-0284-404F-A357-9220E0429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5451" y="562524"/>
            <a:ext cx="8911687" cy="1280890"/>
          </a:xfrm>
        </p:spPr>
        <p:txBody>
          <a:bodyPr/>
          <a:lstStyle/>
          <a:p>
            <a:r>
              <a:rPr lang="en-US" dirty="0"/>
              <a:t>Contradictions:</a:t>
            </a:r>
            <a:endParaRPr lang="LID4096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C162A4-5A5A-4D53-A8B0-618B79A45753}"/>
              </a:ext>
            </a:extLst>
          </p:cNvPr>
          <p:cNvGrpSpPr/>
          <p:nvPr/>
        </p:nvGrpSpPr>
        <p:grpSpPr>
          <a:xfrm>
            <a:off x="2825059" y="4051819"/>
            <a:ext cx="7656840" cy="2420036"/>
            <a:chOff x="3809390" y="2703273"/>
            <a:chExt cx="4573221" cy="1451453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3BB0C36-C40B-4EC8-AE1B-FC59978DD628}"/>
                </a:ext>
              </a:extLst>
            </p:cNvPr>
            <p:cNvSpPr/>
            <p:nvPr/>
          </p:nvSpPr>
          <p:spPr>
            <a:xfrm>
              <a:off x="3809390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7BA76B7-D597-4409-B2C5-48497C41801B}"/>
                </a:ext>
              </a:extLst>
            </p:cNvPr>
            <p:cNvGrpSpPr/>
            <p:nvPr/>
          </p:nvGrpSpPr>
          <p:grpSpPr>
            <a:xfrm>
              <a:off x="4027162" y="2910157"/>
              <a:ext cx="1959952" cy="1244569"/>
              <a:chOff x="5011511" y="1484268"/>
              <a:chExt cx="1959952" cy="1244569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8F974A1C-0647-41BF-9657-A75F667A81A8}"/>
                  </a:ext>
                </a:extLst>
              </p:cNvPr>
              <p:cNvSpPr/>
              <p:nvPr/>
            </p:nvSpPr>
            <p:spPr>
              <a:xfrm>
                <a:off x="5011511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3" name="Rectangle: Rounded Corners 5">
                <a:extLst>
                  <a:ext uri="{FF2B5EF4-FFF2-40B4-BE49-F238E27FC236}">
                    <a16:creationId xmlns:a16="http://schemas.microsoft.com/office/drawing/2014/main" id="{C27A4300-A77E-429A-AB81-4C046E6363B6}"/>
                  </a:ext>
                </a:extLst>
              </p:cNvPr>
              <p:cNvSpPr txBox="1"/>
              <p:nvPr/>
            </p:nvSpPr>
            <p:spPr>
              <a:xfrm>
                <a:off x="5047963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100" kern="1200" dirty="0" err="1"/>
                  <a:t>noDelivery</a:t>
                </a:r>
                <a:r>
                  <a:rPr lang="en-US" sz="1100" kern="1200" dirty="0"/>
                  <a:t> – We can not get a delivery, so we have not(delivery(method))</a:t>
                </a:r>
              </a:p>
            </p:txBody>
          </p:sp>
        </p:grp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D8313FD-9B5E-411C-A47E-3F845A2460B5}"/>
                </a:ext>
              </a:extLst>
            </p:cNvPr>
            <p:cNvSpPr/>
            <p:nvPr/>
          </p:nvSpPr>
          <p:spPr>
            <a:xfrm>
              <a:off x="6204887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6EF3AD3-3675-40A7-BF1B-0E4B4C9DC373}"/>
                </a:ext>
              </a:extLst>
            </p:cNvPr>
            <p:cNvGrpSpPr/>
            <p:nvPr/>
          </p:nvGrpSpPr>
          <p:grpSpPr>
            <a:xfrm>
              <a:off x="6422659" y="2910157"/>
              <a:ext cx="1959952" cy="1244569"/>
              <a:chOff x="7407008" y="1484268"/>
              <a:chExt cx="1959952" cy="1244569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1D30CAF6-14B7-40C8-AC0E-DC08A31F85B1}"/>
                  </a:ext>
                </a:extLst>
              </p:cNvPr>
              <p:cNvSpPr/>
              <p:nvPr/>
            </p:nvSpPr>
            <p:spPr>
              <a:xfrm>
                <a:off x="7407008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1" name="Rectangle: Rounded Corners 8">
                <a:extLst>
                  <a:ext uri="{FF2B5EF4-FFF2-40B4-BE49-F238E27FC236}">
                    <a16:creationId xmlns:a16="http://schemas.microsoft.com/office/drawing/2014/main" id="{BCA7A54F-48F0-4461-B463-AB6A831838D0}"/>
                  </a:ext>
                </a:extLst>
              </p:cNvPr>
              <p:cNvSpPr txBox="1"/>
              <p:nvPr/>
            </p:nvSpPr>
            <p:spPr>
              <a:xfrm>
                <a:off x="7443460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100" kern="1200" dirty="0" err="1"/>
                  <a:t>noOptions</a:t>
                </a:r>
                <a:r>
                  <a:rPr lang="en-US" sz="1100" kern="1200" dirty="0"/>
                  <a:t> – If all the above options are true then we are left in a scenario where nothing happens, so we cook with everything we have.</a:t>
                </a: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2B9C889-DF05-4851-910C-12DF86B0A2AF}"/>
              </a:ext>
            </a:extLst>
          </p:cNvPr>
          <p:cNvGrpSpPr/>
          <p:nvPr/>
        </p:nvGrpSpPr>
        <p:grpSpPr>
          <a:xfrm>
            <a:off x="2825059" y="1446787"/>
            <a:ext cx="7656840" cy="2420036"/>
            <a:chOff x="3809390" y="2703273"/>
            <a:chExt cx="4573221" cy="1451453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366DFADA-CE6A-47DA-BC8C-4481D65A7B62}"/>
                </a:ext>
              </a:extLst>
            </p:cNvPr>
            <p:cNvSpPr/>
            <p:nvPr/>
          </p:nvSpPr>
          <p:spPr>
            <a:xfrm>
              <a:off x="3809390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99D0F97-DE79-4BD6-BF69-5D69EF53543D}"/>
                </a:ext>
              </a:extLst>
            </p:cNvPr>
            <p:cNvGrpSpPr/>
            <p:nvPr/>
          </p:nvGrpSpPr>
          <p:grpSpPr>
            <a:xfrm>
              <a:off x="4027162" y="2910157"/>
              <a:ext cx="1959952" cy="1244569"/>
              <a:chOff x="5011511" y="1484268"/>
              <a:chExt cx="1959952" cy="1244569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A26D3130-0800-4F7A-8740-306B43FC0A62}"/>
                  </a:ext>
                </a:extLst>
              </p:cNvPr>
              <p:cNvSpPr/>
              <p:nvPr/>
            </p:nvSpPr>
            <p:spPr>
              <a:xfrm>
                <a:off x="5011511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3" name="Rectangle: Rounded Corners 5">
                <a:extLst>
                  <a:ext uri="{FF2B5EF4-FFF2-40B4-BE49-F238E27FC236}">
                    <a16:creationId xmlns:a16="http://schemas.microsoft.com/office/drawing/2014/main" id="{E6D8FBBD-E3EB-4329-9514-48365EB3B29F}"/>
                  </a:ext>
                </a:extLst>
              </p:cNvPr>
              <p:cNvSpPr txBox="1"/>
              <p:nvPr/>
            </p:nvSpPr>
            <p:spPr>
              <a:xfrm>
                <a:off x="5047963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lvl="0"/>
                <a:r>
                  <a:rPr lang="en-US" sz="1100" dirty="0" err="1"/>
                  <a:t>noCook</a:t>
                </a:r>
                <a:r>
                  <a:rPr lang="en-US" sz="1100" dirty="0"/>
                  <a:t> – We can not cook so we have not(cook(method))</a:t>
                </a:r>
              </a:p>
            </p:txBody>
          </p:sp>
        </p:grp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F549B46-6DA1-416A-873F-A8743CCEC0C0}"/>
                </a:ext>
              </a:extLst>
            </p:cNvPr>
            <p:cNvSpPr/>
            <p:nvPr/>
          </p:nvSpPr>
          <p:spPr>
            <a:xfrm>
              <a:off x="6204887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5B2D330-E0DB-49CC-8494-9D2379FB628B}"/>
                </a:ext>
              </a:extLst>
            </p:cNvPr>
            <p:cNvGrpSpPr/>
            <p:nvPr/>
          </p:nvGrpSpPr>
          <p:grpSpPr>
            <a:xfrm>
              <a:off x="6422659" y="2910157"/>
              <a:ext cx="1959952" cy="1244569"/>
              <a:chOff x="7407008" y="1484268"/>
              <a:chExt cx="1959952" cy="1244569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10D31A0D-7FB5-46D2-8EEC-579C0A40B099}"/>
                  </a:ext>
                </a:extLst>
              </p:cNvPr>
              <p:cNvSpPr/>
              <p:nvPr/>
            </p:nvSpPr>
            <p:spPr>
              <a:xfrm>
                <a:off x="7407008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1" name="Rectangle: Rounded Corners 8">
                <a:extLst>
                  <a:ext uri="{FF2B5EF4-FFF2-40B4-BE49-F238E27FC236}">
                    <a16:creationId xmlns:a16="http://schemas.microsoft.com/office/drawing/2014/main" id="{B972F050-E97D-49D5-BBE7-E7A9FED26E0C}"/>
                  </a:ext>
                </a:extLst>
              </p:cNvPr>
              <p:cNvSpPr txBox="1"/>
              <p:nvPr/>
            </p:nvSpPr>
            <p:spPr>
              <a:xfrm>
                <a:off x="7443460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lvl="0"/>
                <a:r>
                  <a:rPr lang="en-US" sz="1100" dirty="0" err="1"/>
                  <a:t>noTakeaway</a:t>
                </a:r>
                <a:r>
                  <a:rPr lang="en-US" sz="1100" dirty="0"/>
                  <a:t> – We can not takeaway, so we have not(</a:t>
                </a:r>
                <a:r>
                  <a:rPr lang="en-US" sz="1100" dirty="0" err="1"/>
                  <a:t>takeAway</a:t>
                </a:r>
                <a:r>
                  <a:rPr lang="en-US" sz="1100" dirty="0"/>
                  <a:t>(method))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9910587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8D6812-7202-45C1-A880-6065E6AC39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5397156"/>
              </p:ext>
            </p:extLst>
          </p:nvPr>
        </p:nvGraphicFramePr>
        <p:xfrm>
          <a:off x="1638299" y="1114596"/>
          <a:ext cx="9799721" cy="48425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6858071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5CBA-11B5-44F0-8D9F-42EDF410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6102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Scenarios</a:t>
            </a:r>
            <a:endParaRPr lang="LID4096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4BD8D-F3BC-4B50-92C4-C6266C1D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470212"/>
            <a:ext cx="9294276" cy="523538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900" dirty="0"/>
              <a:t>Panikos scenarios (the delivery lover)</a:t>
            </a:r>
            <a:br>
              <a:rPr lang="en-US" sz="2900" dirty="0"/>
            </a:br>
            <a:endParaRPr lang="en-US" sz="2900" dirty="0"/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delivery(method)&gt; # we prefer delivery always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takeaway after delivery is unavailable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delivery(method)&gt; # we prefer delivery than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(Cristian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 (method)&gt; # we can still cook, but prefer delivery (Cristian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cook(method)&gt; # we can do anything so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delivery(method)&gt; # we cannot cook so we go with delivery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cant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like above so takeaway instead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cook even if last resort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delivery(method)&gt; # we delivery because we cant cook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827563767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5CBA-11B5-44F0-8D9F-42EDF410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6102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Scenarios</a:t>
            </a:r>
            <a:endParaRPr lang="LID4096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4BD8D-F3BC-4B50-92C4-C6266C1D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470212"/>
            <a:ext cx="9294276" cy="523538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900" dirty="0"/>
              <a:t>Cristian scenarios (the cooking lover)</a:t>
            </a:r>
            <a:br>
              <a:rPr lang="en-US" sz="2900" dirty="0"/>
            </a:br>
            <a:endParaRPr lang="en-US" sz="2900" dirty="0"/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cook(method)&gt; # we prefer cooking  always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takeaway after cooking is unavailable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than delivery (Panikos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can still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cook,so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 do (Panikos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cook(method)&gt; # we can do anything so we prefer to cook anyways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cannot cook so we go with takeaway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can’t takeaway like we like so we delivery instead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cook because nothing else is allowed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takeaway because we cant cook like we like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54517563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26B4-82E4-4D9C-9BCB-D80DFADB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Website:</a:t>
            </a:r>
            <a:endParaRPr lang="LID4096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D993750-3EE6-4730-B1FF-99989C27D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n-US" dirty="0"/>
              <a:t>We used a switch on top indicating which user is selecting his scenario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And below we have checkboxes for the arguments.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A3ABBB-ED62-481F-88C8-ED201573C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5891" y="173643"/>
            <a:ext cx="4572000" cy="6485107"/>
          </a:xfrm>
          <a:prstGeom prst="rect">
            <a:avLst/>
          </a:prstGeom>
        </p:spPr>
      </p:pic>
      <p:sp>
        <p:nvSpPr>
          <p:cNvPr id="25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73043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125</TotalTime>
  <Words>807</Words>
  <Application>Microsoft Office PowerPoint</Application>
  <PresentationFormat>Widescreen</PresentationFormat>
  <Paragraphs>66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System Font Regular</vt:lpstr>
      <vt:lpstr>Wingdings 3</vt:lpstr>
      <vt:lpstr>Wisp</vt:lpstr>
      <vt:lpstr>ΕΠΛ 434 –ΛΟΓΙΚΟΣ ΠΡΟΓΡΑΜΜΑΤΙΣΜΟΣ ΚΑΙ ΤΕΧΝΗΤΗ ΝΟΗΜΟΣΥΝΗ ΆΣΚΗΣΗ ΓΟΡΓΙΑ – ΜΕΡΟΣ 3  FOOD PICKER</vt:lpstr>
      <vt:lpstr>Panikos and Cristian</vt:lpstr>
      <vt:lpstr>Natural language description:</vt:lpstr>
      <vt:lpstr>Options</vt:lpstr>
      <vt:lpstr>Contradictions:</vt:lpstr>
      <vt:lpstr>PowerPoint Presentation</vt:lpstr>
      <vt:lpstr>Scenarios</vt:lpstr>
      <vt:lpstr>Scenarios</vt:lpstr>
      <vt:lpstr>Website:</vt:lpstr>
      <vt:lpstr>Architecture:</vt:lpstr>
      <vt:lpstr>Demo video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Inteligence - ΕΠΛ 434 –Λογικός Προγραμματισμός και Τεχνητή Νοημοσύνη Άσκηση Γοργία - Μέρος 3ο Παρουσιαη του Food picker</dc:title>
  <dc:creator>Panikos Christou</dc:creator>
  <cp:lastModifiedBy>Panikos Christou</cp:lastModifiedBy>
  <cp:revision>26</cp:revision>
  <dcterms:created xsi:type="dcterms:W3CDTF">2021-12-07T15:12:59Z</dcterms:created>
  <dcterms:modified xsi:type="dcterms:W3CDTF">2021-12-09T20:40:11Z</dcterms:modified>
</cp:coreProperties>
</file>

<file path=docProps/thumbnail.jpeg>
</file>